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y="7772400" cx="10058400"/>
  <p:notesSz cx="6858000" cy="9144000"/>
  <p:embeddedFontLst>
    <p:embeddedFont>
      <p:font typeface="Droid Serif"/>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font" Target="fonts/DroidSerif-bold.fntdata"/><Relationship Id="rId41" Type="http://schemas.openxmlformats.org/officeDocument/2006/relationships/font" Target="fonts/DroidSerif-regular.fntdata"/><Relationship Id="rId22" Type="http://schemas.openxmlformats.org/officeDocument/2006/relationships/slide" Target="slides/slide18.xml"/><Relationship Id="rId44" Type="http://schemas.openxmlformats.org/officeDocument/2006/relationships/font" Target="fonts/DroidSerif-boldItalic.fntdata"/><Relationship Id="rId21" Type="http://schemas.openxmlformats.org/officeDocument/2006/relationships/slide" Target="slides/slide17.xml"/><Relationship Id="rId43" Type="http://schemas.openxmlformats.org/officeDocument/2006/relationships/font" Target="fonts/DroidSerif-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210545" y="685800"/>
            <a:ext cx="44376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1210545" y="685800"/>
            <a:ext cx="4437600"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50" name="Shape 15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60" name="Shape 16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70" name="Shape 1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81" name="Shape 18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91" name="Shape 19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01" name="Shape 20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12" name="Shape 2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0" name="Shape 220"/>
        <p:cNvGrpSpPr/>
        <p:nvPr/>
      </p:nvGrpSpPr>
      <p:grpSpPr>
        <a:xfrm>
          <a:off x="0" y="0"/>
          <a:ext cx="0" cy="0"/>
          <a:chOff x="0" y="0"/>
          <a:chExt cx="0" cy="0"/>
        </a:xfrm>
      </p:grpSpPr>
      <p:sp>
        <p:nvSpPr>
          <p:cNvPr id="221" name="Shape 221"/>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22" name="Shape 22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32" name="Shape 23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0" name="Shape 240"/>
        <p:cNvGrpSpPr/>
        <p:nvPr/>
      </p:nvGrpSpPr>
      <p:grpSpPr>
        <a:xfrm>
          <a:off x="0" y="0"/>
          <a:ext cx="0" cy="0"/>
          <a:chOff x="0" y="0"/>
          <a:chExt cx="0" cy="0"/>
        </a:xfrm>
      </p:grpSpPr>
      <p:sp>
        <p:nvSpPr>
          <p:cNvPr id="241" name="Shape 241"/>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42" name="Shape 24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 name="Shape 60"/>
        <p:cNvGrpSpPr/>
        <p:nvPr/>
      </p:nvGrpSpPr>
      <p:grpSpPr>
        <a:xfrm>
          <a:off x="0" y="0"/>
          <a:ext cx="0" cy="0"/>
          <a:chOff x="0" y="0"/>
          <a:chExt cx="0" cy="0"/>
        </a:xfrm>
      </p:grpSpPr>
      <p:sp>
        <p:nvSpPr>
          <p:cNvPr id="61" name="Shape 61"/>
          <p:cNvSpPr/>
          <p:nvPr>
            <p:ph idx="2" type="sldImg"/>
          </p:nvPr>
        </p:nvSpPr>
        <p:spPr>
          <a:xfrm>
            <a:off x="1210545" y="685800"/>
            <a:ext cx="4437600" cy="3429000"/>
          </a:xfrm>
          <a:custGeom>
            <a:pathLst>
              <a:path extrusionOk="0" h="120000" w="120000">
                <a:moveTo>
                  <a:pt x="0" y="0"/>
                </a:moveTo>
                <a:lnTo>
                  <a:pt x="120000" y="0"/>
                </a:lnTo>
                <a:lnTo>
                  <a:pt x="120000" y="120000"/>
                </a:lnTo>
                <a:lnTo>
                  <a:pt x="0" y="120000"/>
                </a:lnTo>
                <a:close/>
              </a:path>
            </a:pathLst>
          </a:custGeom>
        </p:spPr>
      </p:sp>
      <p:sp>
        <p:nvSpPr>
          <p:cNvPr id="62" name="Shape 6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1" name="Shape 251"/>
        <p:cNvGrpSpPr/>
        <p:nvPr/>
      </p:nvGrpSpPr>
      <p:grpSpPr>
        <a:xfrm>
          <a:off x="0" y="0"/>
          <a:ext cx="0" cy="0"/>
          <a:chOff x="0" y="0"/>
          <a:chExt cx="0" cy="0"/>
        </a:xfrm>
      </p:grpSpPr>
      <p:sp>
        <p:nvSpPr>
          <p:cNvPr id="252" name="Shape 252"/>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53" name="Shape 25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64" name="Shape 26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72" name="Shape 27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80" name="Shape 28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87" name="Shape 28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4" name="Shape 294"/>
        <p:cNvGrpSpPr/>
        <p:nvPr/>
      </p:nvGrpSpPr>
      <p:grpSpPr>
        <a:xfrm>
          <a:off x="0" y="0"/>
          <a:ext cx="0" cy="0"/>
          <a:chOff x="0" y="0"/>
          <a:chExt cx="0" cy="0"/>
        </a:xfrm>
      </p:grpSpPr>
      <p:sp>
        <p:nvSpPr>
          <p:cNvPr id="295" name="Shape 295"/>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296" name="Shape 29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03" name="Shape 30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12" name="Shape 3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9" name="Shape 319"/>
        <p:cNvGrpSpPr/>
        <p:nvPr/>
      </p:nvGrpSpPr>
      <p:grpSpPr>
        <a:xfrm>
          <a:off x="0" y="0"/>
          <a:ext cx="0" cy="0"/>
          <a:chOff x="0" y="0"/>
          <a:chExt cx="0" cy="0"/>
        </a:xfrm>
      </p:grpSpPr>
      <p:sp>
        <p:nvSpPr>
          <p:cNvPr id="320" name="Shape 320"/>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21" name="Shape 32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30" name="Shape 33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1210545" y="685800"/>
            <a:ext cx="4437600" cy="3429000"/>
          </a:xfrm>
          <a:custGeom>
            <a:pathLst>
              <a:path extrusionOk="0" h="120000" w="120000">
                <a:moveTo>
                  <a:pt x="0" y="0"/>
                </a:moveTo>
                <a:lnTo>
                  <a:pt x="120000" y="0"/>
                </a:lnTo>
                <a:lnTo>
                  <a:pt x="120000" y="120000"/>
                </a:lnTo>
                <a:lnTo>
                  <a:pt x="0" y="120000"/>
                </a:lnTo>
                <a:close/>
              </a:path>
            </a:pathLst>
          </a:custGeom>
        </p:spPr>
      </p:sp>
      <p:sp>
        <p:nvSpPr>
          <p:cNvPr id="75" name="Shape 7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7" name="Shape 337"/>
        <p:cNvGrpSpPr/>
        <p:nvPr/>
      </p:nvGrpSpPr>
      <p:grpSpPr>
        <a:xfrm>
          <a:off x="0" y="0"/>
          <a:ext cx="0" cy="0"/>
          <a:chOff x="0" y="0"/>
          <a:chExt cx="0" cy="0"/>
        </a:xfrm>
      </p:grpSpPr>
      <p:sp>
        <p:nvSpPr>
          <p:cNvPr id="338" name="Shape 338"/>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39" name="Shape 33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48" name="Shape 34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5" name="Shape 355"/>
        <p:cNvGrpSpPr/>
        <p:nvPr/>
      </p:nvGrpSpPr>
      <p:grpSpPr>
        <a:xfrm>
          <a:off x="0" y="0"/>
          <a:ext cx="0" cy="0"/>
          <a:chOff x="0" y="0"/>
          <a:chExt cx="0" cy="0"/>
        </a:xfrm>
      </p:grpSpPr>
      <p:sp>
        <p:nvSpPr>
          <p:cNvPr id="356" name="Shape 356"/>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57" name="Shape 35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66" name="Shape 36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3" name="Shape 373"/>
        <p:cNvGrpSpPr/>
        <p:nvPr/>
      </p:nvGrpSpPr>
      <p:grpSpPr>
        <a:xfrm>
          <a:off x="0" y="0"/>
          <a:ext cx="0" cy="0"/>
          <a:chOff x="0" y="0"/>
          <a:chExt cx="0" cy="0"/>
        </a:xfrm>
      </p:grpSpPr>
      <p:sp>
        <p:nvSpPr>
          <p:cNvPr id="374" name="Shape 374"/>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75" name="Shape 37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2" name="Shape 382"/>
        <p:cNvGrpSpPr/>
        <p:nvPr/>
      </p:nvGrpSpPr>
      <p:grpSpPr>
        <a:xfrm>
          <a:off x="0" y="0"/>
          <a:ext cx="0" cy="0"/>
          <a:chOff x="0" y="0"/>
          <a:chExt cx="0" cy="0"/>
        </a:xfrm>
      </p:grpSpPr>
      <p:sp>
        <p:nvSpPr>
          <p:cNvPr id="383" name="Shape 383"/>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84" name="Shape 38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393" name="Shape 39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1210545" y="685800"/>
            <a:ext cx="4437600"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98" name="Shape 9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07" name="Shape 10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19" name="Shape 11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30" name="Shape 13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1210535" y="685800"/>
            <a:ext cx="4437600" cy="3429000"/>
          </a:xfrm>
          <a:custGeom>
            <a:pathLst>
              <a:path extrusionOk="0" h="120000" w="120000">
                <a:moveTo>
                  <a:pt x="0" y="0"/>
                </a:moveTo>
                <a:lnTo>
                  <a:pt x="120000" y="0"/>
                </a:lnTo>
                <a:lnTo>
                  <a:pt x="120000" y="120000"/>
                </a:lnTo>
                <a:lnTo>
                  <a:pt x="0" y="120000"/>
                </a:lnTo>
                <a:close/>
              </a:path>
            </a:pathLst>
          </a:custGeom>
        </p:spPr>
      </p:sp>
      <p:sp>
        <p:nvSpPr>
          <p:cNvPr id="141" name="Shape 14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42879" y="1125135"/>
            <a:ext cx="9372600" cy="3101700"/>
          </a:xfrm>
          <a:prstGeom prst="rect">
            <a:avLst/>
          </a:prstGeom>
        </p:spPr>
        <p:txBody>
          <a:bodyPr anchorCtr="0" anchor="b" bIns="113100" lIns="113100" rIns="113100" tIns="113100"/>
          <a:lstStyle>
            <a:lvl1pPr lvl="0" algn="ctr">
              <a:spcBef>
                <a:spcPts val="0"/>
              </a:spcBef>
              <a:buSzPct val="100000"/>
              <a:defRPr sz="64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p:txBody>
      </p:sp>
      <p:sp>
        <p:nvSpPr>
          <p:cNvPr id="11" name="Shape 11"/>
          <p:cNvSpPr txBox="1"/>
          <p:nvPr>
            <p:ph idx="1" type="subTitle"/>
          </p:nvPr>
        </p:nvSpPr>
        <p:spPr>
          <a:xfrm>
            <a:off x="342869" y="4282677"/>
            <a:ext cx="9372600" cy="1197600"/>
          </a:xfrm>
          <a:prstGeom prst="rect">
            <a:avLst/>
          </a:prstGeom>
        </p:spPr>
        <p:txBody>
          <a:bodyPr anchorCtr="0" anchor="t" bIns="113100" lIns="113100" rIns="113100" tIns="113100"/>
          <a:lstStyle>
            <a:lvl1pPr lvl="0" algn="ctr">
              <a:lnSpc>
                <a:spcPct val="100000"/>
              </a:lnSpc>
              <a:spcBef>
                <a:spcPts val="0"/>
              </a:spcBef>
              <a:spcAft>
                <a:spcPts val="0"/>
              </a:spcAft>
              <a:buSzPct val="100000"/>
              <a:buNone/>
              <a:defRPr sz="3500"/>
            </a:lvl1pPr>
            <a:lvl2pPr lvl="1" algn="ctr">
              <a:lnSpc>
                <a:spcPct val="100000"/>
              </a:lnSpc>
              <a:spcBef>
                <a:spcPts val="0"/>
              </a:spcBef>
              <a:spcAft>
                <a:spcPts val="0"/>
              </a:spcAft>
              <a:buSzPct val="100000"/>
              <a:buNone/>
              <a:defRPr sz="3500"/>
            </a:lvl2pPr>
            <a:lvl3pPr lvl="2" algn="ctr">
              <a:lnSpc>
                <a:spcPct val="100000"/>
              </a:lnSpc>
              <a:spcBef>
                <a:spcPts val="0"/>
              </a:spcBef>
              <a:spcAft>
                <a:spcPts val="0"/>
              </a:spcAft>
              <a:buSzPct val="100000"/>
              <a:buNone/>
              <a:defRPr sz="3500"/>
            </a:lvl3pPr>
            <a:lvl4pPr lvl="3" algn="ctr">
              <a:lnSpc>
                <a:spcPct val="100000"/>
              </a:lnSpc>
              <a:spcBef>
                <a:spcPts val="0"/>
              </a:spcBef>
              <a:spcAft>
                <a:spcPts val="0"/>
              </a:spcAft>
              <a:buSzPct val="100000"/>
              <a:buNone/>
              <a:defRPr sz="3500"/>
            </a:lvl4pPr>
            <a:lvl5pPr lvl="4" algn="ctr">
              <a:lnSpc>
                <a:spcPct val="100000"/>
              </a:lnSpc>
              <a:spcBef>
                <a:spcPts val="0"/>
              </a:spcBef>
              <a:spcAft>
                <a:spcPts val="0"/>
              </a:spcAft>
              <a:buSzPct val="100000"/>
              <a:buNone/>
              <a:defRPr sz="3500"/>
            </a:lvl5pPr>
            <a:lvl6pPr lvl="5" algn="ctr">
              <a:lnSpc>
                <a:spcPct val="100000"/>
              </a:lnSpc>
              <a:spcBef>
                <a:spcPts val="0"/>
              </a:spcBef>
              <a:spcAft>
                <a:spcPts val="0"/>
              </a:spcAft>
              <a:buSzPct val="100000"/>
              <a:buNone/>
              <a:defRPr sz="3500"/>
            </a:lvl6pPr>
            <a:lvl7pPr lvl="6" algn="ctr">
              <a:lnSpc>
                <a:spcPct val="100000"/>
              </a:lnSpc>
              <a:spcBef>
                <a:spcPts val="0"/>
              </a:spcBef>
              <a:spcAft>
                <a:spcPts val="0"/>
              </a:spcAft>
              <a:buSzPct val="100000"/>
              <a:buNone/>
              <a:defRPr sz="3500"/>
            </a:lvl7pPr>
            <a:lvl8pPr lvl="7" algn="ctr">
              <a:lnSpc>
                <a:spcPct val="100000"/>
              </a:lnSpc>
              <a:spcBef>
                <a:spcPts val="0"/>
              </a:spcBef>
              <a:spcAft>
                <a:spcPts val="0"/>
              </a:spcAft>
              <a:buSzPct val="100000"/>
              <a:buNone/>
              <a:defRPr sz="3500"/>
            </a:lvl8pPr>
            <a:lvl9pPr lvl="8" algn="ctr">
              <a:lnSpc>
                <a:spcPct val="100000"/>
              </a:lnSpc>
              <a:spcBef>
                <a:spcPts val="0"/>
              </a:spcBef>
              <a:spcAft>
                <a:spcPts val="0"/>
              </a:spcAft>
              <a:buSzPct val="100000"/>
              <a:buNone/>
              <a:defRPr sz="3500"/>
            </a:lvl9pPr>
          </a:lstStyle>
          <a:p/>
        </p:txBody>
      </p:sp>
      <p:sp>
        <p:nvSpPr>
          <p:cNvPr id="12" name="Shape 12"/>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42869" y="1671477"/>
            <a:ext cx="9372600" cy="2966999"/>
          </a:xfrm>
          <a:prstGeom prst="rect">
            <a:avLst/>
          </a:prstGeom>
        </p:spPr>
        <p:txBody>
          <a:bodyPr anchorCtr="0" anchor="b" bIns="113100" lIns="113100" rIns="113100" tIns="113100"/>
          <a:lstStyle>
            <a:lvl1pPr lvl="0" algn="ctr">
              <a:spcBef>
                <a:spcPts val="0"/>
              </a:spcBef>
              <a:buSzPct val="100000"/>
              <a:defRPr sz="14800"/>
            </a:lvl1pPr>
            <a:lvl2pPr lvl="1" algn="ctr">
              <a:spcBef>
                <a:spcPts val="0"/>
              </a:spcBef>
              <a:buSzPct val="100000"/>
              <a:defRPr sz="14800"/>
            </a:lvl2pPr>
            <a:lvl3pPr lvl="2" algn="ctr">
              <a:spcBef>
                <a:spcPts val="0"/>
              </a:spcBef>
              <a:buSzPct val="100000"/>
              <a:defRPr sz="14800"/>
            </a:lvl3pPr>
            <a:lvl4pPr lvl="3" algn="ctr">
              <a:spcBef>
                <a:spcPts val="0"/>
              </a:spcBef>
              <a:buSzPct val="100000"/>
              <a:defRPr sz="14800"/>
            </a:lvl4pPr>
            <a:lvl5pPr lvl="4" algn="ctr">
              <a:spcBef>
                <a:spcPts val="0"/>
              </a:spcBef>
              <a:buSzPct val="100000"/>
              <a:defRPr sz="14800"/>
            </a:lvl5pPr>
            <a:lvl6pPr lvl="5" algn="ctr">
              <a:spcBef>
                <a:spcPts val="0"/>
              </a:spcBef>
              <a:buSzPct val="100000"/>
              <a:defRPr sz="14800"/>
            </a:lvl6pPr>
            <a:lvl7pPr lvl="6" algn="ctr">
              <a:spcBef>
                <a:spcPts val="0"/>
              </a:spcBef>
              <a:buSzPct val="100000"/>
              <a:defRPr sz="14800"/>
            </a:lvl7pPr>
            <a:lvl8pPr lvl="7" algn="ctr">
              <a:spcBef>
                <a:spcPts val="0"/>
              </a:spcBef>
              <a:buSzPct val="100000"/>
              <a:defRPr sz="14800"/>
            </a:lvl8pPr>
            <a:lvl9pPr lvl="8" algn="ctr">
              <a:spcBef>
                <a:spcPts val="0"/>
              </a:spcBef>
              <a:buSzPct val="100000"/>
              <a:defRPr sz="14800"/>
            </a:lvl9pPr>
          </a:lstStyle>
          <a:p/>
        </p:txBody>
      </p:sp>
      <p:sp>
        <p:nvSpPr>
          <p:cNvPr id="46" name="Shape 46"/>
          <p:cNvSpPr txBox="1"/>
          <p:nvPr>
            <p:ph idx="1" type="body"/>
          </p:nvPr>
        </p:nvSpPr>
        <p:spPr>
          <a:xfrm>
            <a:off x="342869" y="4763362"/>
            <a:ext cx="9372600" cy="1965600"/>
          </a:xfrm>
          <a:prstGeom prst="rect">
            <a:avLst/>
          </a:prstGeom>
        </p:spPr>
        <p:txBody>
          <a:bodyPr anchorCtr="0" anchor="t" bIns="113100" lIns="113100" rIns="113100" tIns="11310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42869" y="3250173"/>
            <a:ext cx="9372600" cy="1272000"/>
          </a:xfrm>
          <a:prstGeom prst="rect">
            <a:avLst/>
          </a:prstGeom>
        </p:spPr>
        <p:txBody>
          <a:bodyPr anchorCtr="0" anchor="ctr" bIns="113100" lIns="113100" rIns="113100" tIns="113100"/>
          <a:lstStyle>
            <a:lvl1pPr lvl="0" algn="ctr">
              <a:spcBef>
                <a:spcPts val="0"/>
              </a:spcBef>
              <a:buSzPct val="100000"/>
              <a:defRPr sz="4500"/>
            </a:lvl1pPr>
            <a:lvl2pPr lvl="1" algn="ctr">
              <a:spcBef>
                <a:spcPts val="0"/>
              </a:spcBef>
              <a:buSzPct val="100000"/>
              <a:defRPr sz="4500"/>
            </a:lvl2pPr>
            <a:lvl3pPr lvl="2" algn="ctr">
              <a:spcBef>
                <a:spcPts val="0"/>
              </a:spcBef>
              <a:buSzPct val="100000"/>
              <a:defRPr sz="4500"/>
            </a:lvl3pPr>
            <a:lvl4pPr lvl="3" algn="ctr">
              <a:spcBef>
                <a:spcPts val="0"/>
              </a:spcBef>
              <a:buSzPct val="100000"/>
              <a:defRPr sz="4500"/>
            </a:lvl4pPr>
            <a:lvl5pPr lvl="4" algn="ctr">
              <a:spcBef>
                <a:spcPts val="0"/>
              </a:spcBef>
              <a:buSzPct val="100000"/>
              <a:defRPr sz="4500"/>
            </a:lvl5pPr>
            <a:lvl6pPr lvl="5" algn="ctr">
              <a:spcBef>
                <a:spcPts val="0"/>
              </a:spcBef>
              <a:buSzPct val="100000"/>
              <a:defRPr sz="4500"/>
            </a:lvl6pPr>
            <a:lvl7pPr lvl="6" algn="ctr">
              <a:spcBef>
                <a:spcPts val="0"/>
              </a:spcBef>
              <a:buSzPct val="100000"/>
              <a:defRPr sz="4500"/>
            </a:lvl7pPr>
            <a:lvl8pPr lvl="7" algn="ctr">
              <a:spcBef>
                <a:spcPts val="0"/>
              </a:spcBef>
              <a:buSzPct val="100000"/>
              <a:defRPr sz="4500"/>
            </a:lvl8pPr>
            <a:lvl9pPr lvl="8" algn="ctr">
              <a:spcBef>
                <a:spcPts val="0"/>
              </a:spcBef>
              <a:buSzPct val="100000"/>
              <a:defRPr sz="4500"/>
            </a:lvl9pPr>
          </a:lstStyle>
          <a:p/>
        </p:txBody>
      </p:sp>
      <p:sp>
        <p:nvSpPr>
          <p:cNvPr id="15" name="Shape 15"/>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42869" y="672482"/>
            <a:ext cx="9372600" cy="865500"/>
          </a:xfrm>
          <a:prstGeom prst="rect">
            <a:avLst/>
          </a:prstGeom>
        </p:spPr>
        <p:txBody>
          <a:bodyPr anchorCtr="0" anchor="t" bIns="113100" lIns="113100" rIns="113100" tIns="11310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42869" y="1741517"/>
            <a:ext cx="9372600" cy="5162700"/>
          </a:xfrm>
          <a:prstGeom prst="rect">
            <a:avLst/>
          </a:prstGeom>
        </p:spPr>
        <p:txBody>
          <a:bodyPr anchorCtr="0" anchor="t" bIns="113100" lIns="113100" rIns="113100" tIns="11310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42869" y="672482"/>
            <a:ext cx="9372600" cy="865500"/>
          </a:xfrm>
          <a:prstGeom prst="rect">
            <a:avLst/>
          </a:prstGeom>
        </p:spPr>
        <p:txBody>
          <a:bodyPr anchorCtr="0" anchor="t" bIns="113100" lIns="113100" rIns="113100" tIns="11310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42870" y="1741517"/>
            <a:ext cx="4399800" cy="5162700"/>
          </a:xfrm>
          <a:prstGeom prst="rect">
            <a:avLst/>
          </a:prstGeom>
        </p:spPr>
        <p:txBody>
          <a:bodyPr anchorCtr="0" anchor="t" bIns="113100" lIns="113100" rIns="113100" tIns="113100"/>
          <a:lstStyle>
            <a:lvl1pPr lvl="0">
              <a:spcBef>
                <a:spcPts val="0"/>
              </a:spcBef>
              <a:buSzPct val="100000"/>
              <a:defRPr sz="1700"/>
            </a:lvl1pPr>
            <a:lvl2pPr lvl="1">
              <a:spcBef>
                <a:spcPts val="0"/>
              </a:spcBef>
              <a:buSzPct val="100000"/>
              <a:defRPr sz="1500"/>
            </a:lvl2pPr>
            <a:lvl3pPr lvl="2">
              <a:spcBef>
                <a:spcPts val="0"/>
              </a:spcBef>
              <a:buSzPct val="100000"/>
              <a:defRPr sz="1500"/>
            </a:lvl3pPr>
            <a:lvl4pPr lvl="3">
              <a:spcBef>
                <a:spcPts val="0"/>
              </a:spcBef>
              <a:buSzPct val="100000"/>
              <a:defRPr sz="1500"/>
            </a:lvl4pPr>
            <a:lvl5pPr lvl="4">
              <a:spcBef>
                <a:spcPts val="0"/>
              </a:spcBef>
              <a:buSzPct val="100000"/>
              <a:defRPr sz="1500"/>
            </a:lvl5pPr>
            <a:lvl6pPr lvl="5">
              <a:spcBef>
                <a:spcPts val="0"/>
              </a:spcBef>
              <a:buSzPct val="100000"/>
              <a:defRPr sz="1500"/>
            </a:lvl6pPr>
            <a:lvl7pPr lvl="6">
              <a:spcBef>
                <a:spcPts val="0"/>
              </a:spcBef>
              <a:buSzPct val="100000"/>
              <a:defRPr sz="1500"/>
            </a:lvl7pPr>
            <a:lvl8pPr lvl="7">
              <a:spcBef>
                <a:spcPts val="0"/>
              </a:spcBef>
              <a:buSzPct val="100000"/>
              <a:defRPr sz="1500"/>
            </a:lvl8pPr>
            <a:lvl9pPr lvl="8">
              <a:spcBef>
                <a:spcPts val="0"/>
              </a:spcBef>
              <a:buSzPct val="100000"/>
              <a:defRPr sz="1500"/>
            </a:lvl9pPr>
          </a:lstStyle>
          <a:p/>
        </p:txBody>
      </p:sp>
      <p:sp>
        <p:nvSpPr>
          <p:cNvPr id="23" name="Shape 23"/>
          <p:cNvSpPr txBox="1"/>
          <p:nvPr>
            <p:ph idx="2" type="body"/>
          </p:nvPr>
        </p:nvSpPr>
        <p:spPr>
          <a:xfrm>
            <a:off x="5315639" y="1741517"/>
            <a:ext cx="4399799" cy="5162700"/>
          </a:xfrm>
          <a:prstGeom prst="rect">
            <a:avLst/>
          </a:prstGeom>
        </p:spPr>
        <p:txBody>
          <a:bodyPr anchorCtr="0" anchor="t" bIns="113100" lIns="113100" rIns="113100" tIns="113100"/>
          <a:lstStyle>
            <a:lvl1pPr lvl="0">
              <a:spcBef>
                <a:spcPts val="0"/>
              </a:spcBef>
              <a:buSzPct val="100000"/>
              <a:defRPr sz="1700"/>
            </a:lvl1pPr>
            <a:lvl2pPr lvl="1">
              <a:spcBef>
                <a:spcPts val="0"/>
              </a:spcBef>
              <a:buSzPct val="100000"/>
              <a:defRPr sz="1500"/>
            </a:lvl2pPr>
            <a:lvl3pPr lvl="2">
              <a:spcBef>
                <a:spcPts val="0"/>
              </a:spcBef>
              <a:buSzPct val="100000"/>
              <a:defRPr sz="1500"/>
            </a:lvl3pPr>
            <a:lvl4pPr lvl="3">
              <a:spcBef>
                <a:spcPts val="0"/>
              </a:spcBef>
              <a:buSzPct val="100000"/>
              <a:defRPr sz="1500"/>
            </a:lvl4pPr>
            <a:lvl5pPr lvl="4">
              <a:spcBef>
                <a:spcPts val="0"/>
              </a:spcBef>
              <a:buSzPct val="100000"/>
              <a:defRPr sz="1500"/>
            </a:lvl5pPr>
            <a:lvl6pPr lvl="5">
              <a:spcBef>
                <a:spcPts val="0"/>
              </a:spcBef>
              <a:buSzPct val="100000"/>
              <a:defRPr sz="1500"/>
            </a:lvl6pPr>
            <a:lvl7pPr lvl="6">
              <a:spcBef>
                <a:spcPts val="0"/>
              </a:spcBef>
              <a:buSzPct val="100000"/>
              <a:defRPr sz="1500"/>
            </a:lvl7pPr>
            <a:lvl8pPr lvl="7">
              <a:spcBef>
                <a:spcPts val="0"/>
              </a:spcBef>
              <a:buSzPct val="100000"/>
              <a:defRPr sz="1500"/>
            </a:lvl8pPr>
            <a:lvl9pPr lvl="8">
              <a:spcBef>
                <a:spcPts val="0"/>
              </a:spcBef>
              <a:buSzPct val="100000"/>
              <a:defRPr sz="1500"/>
            </a:lvl9pPr>
          </a:lstStyle>
          <a:p/>
        </p:txBody>
      </p:sp>
      <p:sp>
        <p:nvSpPr>
          <p:cNvPr id="24" name="Shape 24"/>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42869" y="672482"/>
            <a:ext cx="9372600" cy="865500"/>
          </a:xfrm>
          <a:prstGeom prst="rect">
            <a:avLst/>
          </a:prstGeom>
        </p:spPr>
        <p:txBody>
          <a:bodyPr anchorCtr="0" anchor="t" bIns="113100" lIns="113100" rIns="113100" tIns="11310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42869" y="839573"/>
            <a:ext cx="3088800" cy="1141800"/>
          </a:xfrm>
          <a:prstGeom prst="rect">
            <a:avLst/>
          </a:prstGeom>
        </p:spPr>
        <p:txBody>
          <a:bodyPr anchorCtr="0" anchor="b" bIns="113100" lIns="113100" rIns="113100" tIns="113100"/>
          <a:lstStyle>
            <a:lvl1pPr lvl="0">
              <a:spcBef>
                <a:spcPts val="0"/>
              </a:spcBef>
              <a:buSzPct val="100000"/>
              <a:defRPr sz="3000"/>
            </a:lvl1pPr>
            <a:lvl2pPr lvl="1">
              <a:spcBef>
                <a:spcPts val="0"/>
              </a:spcBef>
              <a:buSzPct val="100000"/>
              <a:defRPr sz="3000"/>
            </a:lvl2pPr>
            <a:lvl3pPr lvl="2">
              <a:spcBef>
                <a:spcPts val="0"/>
              </a:spcBef>
              <a:buSzPct val="100000"/>
              <a:defRPr sz="3000"/>
            </a:lvl3pPr>
            <a:lvl4pPr lvl="3">
              <a:spcBef>
                <a:spcPts val="0"/>
              </a:spcBef>
              <a:buSzPct val="100000"/>
              <a:defRPr sz="3000"/>
            </a:lvl4pPr>
            <a:lvl5pPr lvl="4">
              <a:spcBef>
                <a:spcPts val="0"/>
              </a:spcBef>
              <a:buSzPct val="100000"/>
              <a:defRPr sz="3000"/>
            </a:lvl5pPr>
            <a:lvl6pPr lvl="5">
              <a:spcBef>
                <a:spcPts val="0"/>
              </a:spcBef>
              <a:buSzPct val="100000"/>
              <a:defRPr sz="3000"/>
            </a:lvl6pPr>
            <a:lvl7pPr lvl="6">
              <a:spcBef>
                <a:spcPts val="0"/>
              </a:spcBef>
              <a:buSzPct val="100000"/>
              <a:defRPr sz="3000"/>
            </a:lvl7pPr>
            <a:lvl8pPr lvl="7">
              <a:spcBef>
                <a:spcPts val="0"/>
              </a:spcBef>
              <a:buSzPct val="100000"/>
              <a:defRPr sz="3000"/>
            </a:lvl8pPr>
            <a:lvl9pPr lvl="8">
              <a:spcBef>
                <a:spcPts val="0"/>
              </a:spcBef>
              <a:buSzPct val="100000"/>
              <a:defRPr sz="3000"/>
            </a:lvl9pPr>
          </a:lstStyle>
          <a:p/>
        </p:txBody>
      </p:sp>
      <p:sp>
        <p:nvSpPr>
          <p:cNvPr id="30" name="Shape 30"/>
          <p:cNvSpPr txBox="1"/>
          <p:nvPr>
            <p:ph idx="1" type="body"/>
          </p:nvPr>
        </p:nvSpPr>
        <p:spPr>
          <a:xfrm>
            <a:off x="342869" y="2099840"/>
            <a:ext cx="3088800" cy="4804499"/>
          </a:xfrm>
          <a:prstGeom prst="rect">
            <a:avLst/>
          </a:prstGeom>
        </p:spPr>
        <p:txBody>
          <a:bodyPr anchorCtr="0" anchor="t" bIns="113100" lIns="113100" rIns="113100" tIns="113100"/>
          <a:lstStyle>
            <a:lvl1pPr lvl="0">
              <a:spcBef>
                <a:spcPts val="0"/>
              </a:spcBef>
              <a:buSzPct val="100000"/>
              <a:defRPr sz="1500"/>
            </a:lvl1pPr>
            <a:lvl2pPr lvl="1">
              <a:spcBef>
                <a:spcPts val="0"/>
              </a:spcBef>
              <a:buSzPct val="100000"/>
              <a:defRPr sz="1500"/>
            </a:lvl2pPr>
            <a:lvl3pPr lvl="2">
              <a:spcBef>
                <a:spcPts val="0"/>
              </a:spcBef>
              <a:buSzPct val="100000"/>
              <a:defRPr sz="1500"/>
            </a:lvl3pPr>
            <a:lvl4pPr lvl="3">
              <a:spcBef>
                <a:spcPts val="0"/>
              </a:spcBef>
              <a:buSzPct val="100000"/>
              <a:defRPr sz="1500"/>
            </a:lvl4pPr>
            <a:lvl5pPr lvl="4">
              <a:spcBef>
                <a:spcPts val="0"/>
              </a:spcBef>
              <a:buSzPct val="100000"/>
              <a:defRPr sz="1500"/>
            </a:lvl5pPr>
            <a:lvl6pPr lvl="5">
              <a:spcBef>
                <a:spcPts val="0"/>
              </a:spcBef>
              <a:buSzPct val="100000"/>
              <a:defRPr sz="1500"/>
            </a:lvl6pPr>
            <a:lvl7pPr lvl="6">
              <a:spcBef>
                <a:spcPts val="0"/>
              </a:spcBef>
              <a:buSzPct val="100000"/>
              <a:defRPr sz="1500"/>
            </a:lvl7pPr>
            <a:lvl8pPr lvl="7">
              <a:spcBef>
                <a:spcPts val="0"/>
              </a:spcBef>
              <a:buSzPct val="100000"/>
              <a:defRPr sz="1500"/>
            </a:lvl8pPr>
            <a:lvl9pPr lvl="8">
              <a:spcBef>
                <a:spcPts val="0"/>
              </a:spcBef>
              <a:buSzPct val="100000"/>
              <a:defRPr sz="1500"/>
            </a:lvl9pPr>
          </a:lstStyle>
          <a:p/>
        </p:txBody>
      </p:sp>
      <p:sp>
        <p:nvSpPr>
          <p:cNvPr id="31" name="Shape 31"/>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539275" y="680226"/>
            <a:ext cx="7004700" cy="6181800"/>
          </a:xfrm>
          <a:prstGeom prst="rect">
            <a:avLst/>
          </a:prstGeom>
        </p:spPr>
        <p:txBody>
          <a:bodyPr anchorCtr="0" anchor="ctr" bIns="113100" lIns="113100" rIns="113100" tIns="113100"/>
          <a:lstStyle>
            <a:lvl1pPr lvl="0">
              <a:spcBef>
                <a:spcPts val="0"/>
              </a:spcBef>
              <a:buSzPct val="100000"/>
              <a:defRPr sz="5900"/>
            </a:lvl1pPr>
            <a:lvl2pPr lvl="1">
              <a:spcBef>
                <a:spcPts val="0"/>
              </a:spcBef>
              <a:buSzPct val="100000"/>
              <a:defRPr sz="5900"/>
            </a:lvl2pPr>
            <a:lvl3pPr lvl="2">
              <a:spcBef>
                <a:spcPts val="0"/>
              </a:spcBef>
              <a:buSzPct val="100000"/>
              <a:defRPr sz="5900"/>
            </a:lvl3pPr>
            <a:lvl4pPr lvl="3">
              <a:spcBef>
                <a:spcPts val="0"/>
              </a:spcBef>
              <a:buSzPct val="100000"/>
              <a:defRPr sz="5900"/>
            </a:lvl4pPr>
            <a:lvl5pPr lvl="4">
              <a:spcBef>
                <a:spcPts val="0"/>
              </a:spcBef>
              <a:buSzPct val="100000"/>
              <a:defRPr sz="5900"/>
            </a:lvl5pPr>
            <a:lvl6pPr lvl="5">
              <a:spcBef>
                <a:spcPts val="0"/>
              </a:spcBef>
              <a:buSzPct val="100000"/>
              <a:defRPr sz="5900"/>
            </a:lvl6pPr>
            <a:lvl7pPr lvl="6">
              <a:spcBef>
                <a:spcPts val="0"/>
              </a:spcBef>
              <a:buSzPct val="100000"/>
              <a:defRPr sz="5900"/>
            </a:lvl7pPr>
            <a:lvl8pPr lvl="7">
              <a:spcBef>
                <a:spcPts val="0"/>
              </a:spcBef>
              <a:buSzPct val="100000"/>
              <a:defRPr sz="5900"/>
            </a:lvl8pPr>
            <a:lvl9pPr lvl="8">
              <a:spcBef>
                <a:spcPts val="0"/>
              </a:spcBef>
              <a:buSzPct val="100000"/>
              <a:defRPr sz="5900"/>
            </a:lvl9pPr>
          </a:lstStyle>
          <a:p/>
        </p:txBody>
      </p:sp>
      <p:sp>
        <p:nvSpPr>
          <p:cNvPr id="34" name="Shape 34"/>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5029200" y="-188"/>
            <a:ext cx="5029200" cy="7772400"/>
          </a:xfrm>
          <a:prstGeom prst="rect">
            <a:avLst/>
          </a:prstGeom>
          <a:solidFill>
            <a:schemeClr val="lt2"/>
          </a:solidFill>
          <a:ln>
            <a:noFill/>
          </a:ln>
        </p:spPr>
        <p:txBody>
          <a:bodyPr anchorCtr="0" anchor="ctr" bIns="113100" lIns="113100" rIns="113100" tIns="113100">
            <a:noAutofit/>
          </a:bodyPr>
          <a:lstStyle/>
          <a:p>
            <a:pPr lvl="0">
              <a:spcBef>
                <a:spcPts val="0"/>
              </a:spcBef>
              <a:buNone/>
            </a:pPr>
            <a:r>
              <a:t/>
            </a:r>
            <a:endParaRPr/>
          </a:p>
        </p:txBody>
      </p:sp>
      <p:sp>
        <p:nvSpPr>
          <p:cNvPr id="37" name="Shape 37"/>
          <p:cNvSpPr txBox="1"/>
          <p:nvPr>
            <p:ph type="title"/>
          </p:nvPr>
        </p:nvSpPr>
        <p:spPr>
          <a:xfrm>
            <a:off x="292050" y="1863464"/>
            <a:ext cx="4449600" cy="2239800"/>
          </a:xfrm>
          <a:prstGeom prst="rect">
            <a:avLst/>
          </a:prstGeom>
        </p:spPr>
        <p:txBody>
          <a:bodyPr anchorCtr="0" anchor="b" bIns="113100" lIns="113100" rIns="113100" tIns="11310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38" name="Shape 38"/>
          <p:cNvSpPr txBox="1"/>
          <p:nvPr>
            <p:ph idx="1" type="subTitle"/>
          </p:nvPr>
        </p:nvSpPr>
        <p:spPr>
          <a:xfrm>
            <a:off x="292050" y="4235757"/>
            <a:ext cx="4449600" cy="1866300"/>
          </a:xfrm>
          <a:prstGeom prst="rect">
            <a:avLst/>
          </a:prstGeom>
        </p:spPr>
        <p:txBody>
          <a:bodyPr anchorCtr="0" anchor="t" bIns="113100" lIns="113100" rIns="113100" tIns="113100"/>
          <a:lstStyle>
            <a:lvl1pPr lvl="0" algn="ctr">
              <a:lnSpc>
                <a:spcPct val="100000"/>
              </a:lnSpc>
              <a:spcBef>
                <a:spcPts val="0"/>
              </a:spcBef>
              <a:spcAft>
                <a:spcPts val="0"/>
              </a:spcAft>
              <a:buSzPct val="100000"/>
              <a:buNone/>
              <a:defRPr sz="2600"/>
            </a:lvl1pPr>
            <a:lvl2pPr lvl="1" algn="ctr">
              <a:lnSpc>
                <a:spcPct val="100000"/>
              </a:lnSpc>
              <a:spcBef>
                <a:spcPts val="0"/>
              </a:spcBef>
              <a:spcAft>
                <a:spcPts val="0"/>
              </a:spcAft>
              <a:buSzPct val="100000"/>
              <a:buNone/>
              <a:defRPr sz="2600"/>
            </a:lvl2pPr>
            <a:lvl3pPr lvl="2" algn="ctr">
              <a:lnSpc>
                <a:spcPct val="100000"/>
              </a:lnSpc>
              <a:spcBef>
                <a:spcPts val="0"/>
              </a:spcBef>
              <a:spcAft>
                <a:spcPts val="0"/>
              </a:spcAft>
              <a:buSzPct val="100000"/>
              <a:buNone/>
              <a:defRPr sz="2600"/>
            </a:lvl3pPr>
            <a:lvl4pPr lvl="3" algn="ctr">
              <a:lnSpc>
                <a:spcPct val="100000"/>
              </a:lnSpc>
              <a:spcBef>
                <a:spcPts val="0"/>
              </a:spcBef>
              <a:spcAft>
                <a:spcPts val="0"/>
              </a:spcAft>
              <a:buSzPct val="100000"/>
              <a:buNone/>
              <a:defRPr sz="2600"/>
            </a:lvl4pPr>
            <a:lvl5pPr lvl="4" algn="ctr">
              <a:lnSpc>
                <a:spcPct val="100000"/>
              </a:lnSpc>
              <a:spcBef>
                <a:spcPts val="0"/>
              </a:spcBef>
              <a:spcAft>
                <a:spcPts val="0"/>
              </a:spcAft>
              <a:buSzPct val="100000"/>
              <a:buNone/>
              <a:defRPr sz="2600"/>
            </a:lvl5pPr>
            <a:lvl6pPr lvl="5" algn="ctr">
              <a:lnSpc>
                <a:spcPct val="100000"/>
              </a:lnSpc>
              <a:spcBef>
                <a:spcPts val="0"/>
              </a:spcBef>
              <a:spcAft>
                <a:spcPts val="0"/>
              </a:spcAft>
              <a:buSzPct val="100000"/>
              <a:buNone/>
              <a:defRPr sz="2600"/>
            </a:lvl6pPr>
            <a:lvl7pPr lvl="6" algn="ctr">
              <a:lnSpc>
                <a:spcPct val="100000"/>
              </a:lnSpc>
              <a:spcBef>
                <a:spcPts val="0"/>
              </a:spcBef>
              <a:spcAft>
                <a:spcPts val="0"/>
              </a:spcAft>
              <a:buSzPct val="100000"/>
              <a:buNone/>
              <a:defRPr sz="2600"/>
            </a:lvl7pPr>
            <a:lvl8pPr lvl="7" algn="ctr">
              <a:lnSpc>
                <a:spcPct val="100000"/>
              </a:lnSpc>
              <a:spcBef>
                <a:spcPts val="0"/>
              </a:spcBef>
              <a:spcAft>
                <a:spcPts val="0"/>
              </a:spcAft>
              <a:buSzPct val="100000"/>
              <a:buNone/>
              <a:defRPr sz="2600"/>
            </a:lvl8pPr>
            <a:lvl9pPr lvl="8" algn="ctr">
              <a:lnSpc>
                <a:spcPct val="100000"/>
              </a:lnSpc>
              <a:spcBef>
                <a:spcPts val="0"/>
              </a:spcBef>
              <a:spcAft>
                <a:spcPts val="0"/>
              </a:spcAft>
              <a:buSzPct val="100000"/>
              <a:buNone/>
              <a:defRPr sz="2600"/>
            </a:lvl9pPr>
          </a:lstStyle>
          <a:p/>
        </p:txBody>
      </p:sp>
      <p:sp>
        <p:nvSpPr>
          <p:cNvPr id="39" name="Shape 39"/>
          <p:cNvSpPr txBox="1"/>
          <p:nvPr>
            <p:ph idx="2" type="body"/>
          </p:nvPr>
        </p:nvSpPr>
        <p:spPr>
          <a:xfrm>
            <a:off x="5433450" y="1094157"/>
            <a:ext cx="4220700" cy="5583600"/>
          </a:xfrm>
          <a:prstGeom prst="rect">
            <a:avLst/>
          </a:prstGeom>
        </p:spPr>
        <p:txBody>
          <a:bodyPr anchorCtr="0" anchor="ctr" bIns="113100" lIns="113100" rIns="113100" tIns="11310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42869" y="6392868"/>
            <a:ext cx="6598800" cy="914400"/>
          </a:xfrm>
          <a:prstGeom prst="rect">
            <a:avLst/>
          </a:prstGeom>
        </p:spPr>
        <p:txBody>
          <a:bodyPr anchorCtr="0" anchor="ctr" bIns="113100" lIns="113100" rIns="113100" tIns="113100"/>
          <a:lstStyle>
            <a:lvl1pPr lvl="0">
              <a:lnSpc>
                <a:spcPct val="100000"/>
              </a:lnSpc>
              <a:spcBef>
                <a:spcPts val="0"/>
              </a:spcBef>
              <a:spcAft>
                <a:spcPts val="0"/>
              </a:spcAft>
              <a:buNone/>
              <a:defRPr/>
            </a:lvl1pPr>
          </a:lstStyle>
          <a:p/>
        </p:txBody>
      </p:sp>
      <p:sp>
        <p:nvSpPr>
          <p:cNvPr id="43" name="Shape 43"/>
          <p:cNvSpPr txBox="1"/>
          <p:nvPr>
            <p:ph idx="12" type="sldNum"/>
          </p:nvPr>
        </p:nvSpPr>
        <p:spPr>
          <a:xfrm>
            <a:off x="9319703" y="7046638"/>
            <a:ext cx="603600" cy="594900"/>
          </a:xfrm>
          <a:prstGeom prst="rect">
            <a:avLst/>
          </a:prstGeom>
        </p:spPr>
        <p:txBody>
          <a:bodyPr anchorCtr="0" anchor="ctr" bIns="113100" lIns="113100" rIns="113100" tIns="113100">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42869" y="672482"/>
            <a:ext cx="9372600" cy="865500"/>
          </a:xfrm>
          <a:prstGeom prst="rect">
            <a:avLst/>
          </a:prstGeom>
          <a:noFill/>
          <a:ln>
            <a:noFill/>
          </a:ln>
        </p:spPr>
        <p:txBody>
          <a:bodyPr anchorCtr="0" anchor="t" bIns="113100" lIns="113100" rIns="113100" tIns="113100"/>
          <a:lstStyle>
            <a:lvl1pPr lvl="0">
              <a:spcBef>
                <a:spcPts val="0"/>
              </a:spcBef>
              <a:buClr>
                <a:schemeClr val="dk1"/>
              </a:buClr>
              <a:buSzPct val="100000"/>
              <a:buNone/>
              <a:defRPr sz="3500">
                <a:solidFill>
                  <a:schemeClr val="dk1"/>
                </a:solidFill>
              </a:defRPr>
            </a:lvl1pPr>
            <a:lvl2pPr lvl="1">
              <a:spcBef>
                <a:spcPts val="0"/>
              </a:spcBef>
              <a:buClr>
                <a:schemeClr val="dk1"/>
              </a:buClr>
              <a:buSzPct val="100000"/>
              <a:buNone/>
              <a:defRPr sz="3500">
                <a:solidFill>
                  <a:schemeClr val="dk1"/>
                </a:solidFill>
              </a:defRPr>
            </a:lvl2pPr>
            <a:lvl3pPr lvl="2">
              <a:spcBef>
                <a:spcPts val="0"/>
              </a:spcBef>
              <a:buClr>
                <a:schemeClr val="dk1"/>
              </a:buClr>
              <a:buSzPct val="100000"/>
              <a:buNone/>
              <a:defRPr sz="3500">
                <a:solidFill>
                  <a:schemeClr val="dk1"/>
                </a:solidFill>
              </a:defRPr>
            </a:lvl3pPr>
            <a:lvl4pPr lvl="3">
              <a:spcBef>
                <a:spcPts val="0"/>
              </a:spcBef>
              <a:buClr>
                <a:schemeClr val="dk1"/>
              </a:buClr>
              <a:buSzPct val="100000"/>
              <a:buNone/>
              <a:defRPr sz="3500">
                <a:solidFill>
                  <a:schemeClr val="dk1"/>
                </a:solidFill>
              </a:defRPr>
            </a:lvl4pPr>
            <a:lvl5pPr lvl="4">
              <a:spcBef>
                <a:spcPts val="0"/>
              </a:spcBef>
              <a:buClr>
                <a:schemeClr val="dk1"/>
              </a:buClr>
              <a:buSzPct val="100000"/>
              <a:buNone/>
              <a:defRPr sz="3500">
                <a:solidFill>
                  <a:schemeClr val="dk1"/>
                </a:solidFill>
              </a:defRPr>
            </a:lvl5pPr>
            <a:lvl6pPr lvl="5">
              <a:spcBef>
                <a:spcPts val="0"/>
              </a:spcBef>
              <a:buClr>
                <a:schemeClr val="dk1"/>
              </a:buClr>
              <a:buSzPct val="100000"/>
              <a:buNone/>
              <a:defRPr sz="3500">
                <a:solidFill>
                  <a:schemeClr val="dk1"/>
                </a:solidFill>
              </a:defRPr>
            </a:lvl6pPr>
            <a:lvl7pPr lvl="6">
              <a:spcBef>
                <a:spcPts val="0"/>
              </a:spcBef>
              <a:buClr>
                <a:schemeClr val="dk1"/>
              </a:buClr>
              <a:buSzPct val="100000"/>
              <a:buNone/>
              <a:defRPr sz="3500">
                <a:solidFill>
                  <a:schemeClr val="dk1"/>
                </a:solidFill>
              </a:defRPr>
            </a:lvl7pPr>
            <a:lvl8pPr lvl="7">
              <a:spcBef>
                <a:spcPts val="0"/>
              </a:spcBef>
              <a:buClr>
                <a:schemeClr val="dk1"/>
              </a:buClr>
              <a:buSzPct val="100000"/>
              <a:buNone/>
              <a:defRPr sz="3500">
                <a:solidFill>
                  <a:schemeClr val="dk1"/>
                </a:solidFill>
              </a:defRPr>
            </a:lvl8pPr>
            <a:lvl9pPr lvl="8">
              <a:spcBef>
                <a:spcPts val="0"/>
              </a:spcBef>
              <a:buClr>
                <a:schemeClr val="dk1"/>
              </a:buClr>
              <a:buSzPct val="100000"/>
              <a:buNone/>
              <a:defRPr sz="3500">
                <a:solidFill>
                  <a:schemeClr val="dk1"/>
                </a:solidFill>
              </a:defRPr>
            </a:lvl9pPr>
          </a:lstStyle>
          <a:p/>
        </p:txBody>
      </p:sp>
      <p:sp>
        <p:nvSpPr>
          <p:cNvPr id="7" name="Shape 7"/>
          <p:cNvSpPr txBox="1"/>
          <p:nvPr>
            <p:ph idx="1" type="body"/>
          </p:nvPr>
        </p:nvSpPr>
        <p:spPr>
          <a:xfrm>
            <a:off x="342869" y="1741517"/>
            <a:ext cx="9372600" cy="5162700"/>
          </a:xfrm>
          <a:prstGeom prst="rect">
            <a:avLst/>
          </a:prstGeom>
          <a:noFill/>
          <a:ln>
            <a:noFill/>
          </a:ln>
        </p:spPr>
        <p:txBody>
          <a:bodyPr anchorCtr="0" anchor="t" bIns="113100" lIns="113100" rIns="113100" tIns="113100"/>
          <a:lstStyle>
            <a:lvl1pPr lvl="0">
              <a:lnSpc>
                <a:spcPct val="115000"/>
              </a:lnSpc>
              <a:spcBef>
                <a:spcPts val="0"/>
              </a:spcBef>
              <a:spcAft>
                <a:spcPts val="2000"/>
              </a:spcAft>
              <a:buClr>
                <a:schemeClr val="dk2"/>
              </a:buClr>
              <a:buSzPct val="100000"/>
              <a:defRPr sz="2200">
                <a:solidFill>
                  <a:schemeClr val="dk2"/>
                </a:solidFill>
              </a:defRPr>
            </a:lvl1pPr>
            <a:lvl2pPr lvl="1">
              <a:lnSpc>
                <a:spcPct val="115000"/>
              </a:lnSpc>
              <a:spcBef>
                <a:spcPts val="0"/>
              </a:spcBef>
              <a:spcAft>
                <a:spcPts val="2000"/>
              </a:spcAft>
              <a:buClr>
                <a:schemeClr val="dk2"/>
              </a:buClr>
              <a:buSzPct val="100000"/>
              <a:defRPr sz="1700">
                <a:solidFill>
                  <a:schemeClr val="dk2"/>
                </a:solidFill>
              </a:defRPr>
            </a:lvl2pPr>
            <a:lvl3pPr lvl="2">
              <a:lnSpc>
                <a:spcPct val="115000"/>
              </a:lnSpc>
              <a:spcBef>
                <a:spcPts val="0"/>
              </a:spcBef>
              <a:spcAft>
                <a:spcPts val="2000"/>
              </a:spcAft>
              <a:buClr>
                <a:schemeClr val="dk2"/>
              </a:buClr>
              <a:buSzPct val="100000"/>
              <a:defRPr sz="1700">
                <a:solidFill>
                  <a:schemeClr val="dk2"/>
                </a:solidFill>
              </a:defRPr>
            </a:lvl3pPr>
            <a:lvl4pPr lvl="3">
              <a:lnSpc>
                <a:spcPct val="115000"/>
              </a:lnSpc>
              <a:spcBef>
                <a:spcPts val="0"/>
              </a:spcBef>
              <a:spcAft>
                <a:spcPts val="2000"/>
              </a:spcAft>
              <a:buClr>
                <a:schemeClr val="dk2"/>
              </a:buClr>
              <a:buSzPct val="100000"/>
              <a:defRPr sz="1700">
                <a:solidFill>
                  <a:schemeClr val="dk2"/>
                </a:solidFill>
              </a:defRPr>
            </a:lvl4pPr>
            <a:lvl5pPr lvl="4">
              <a:lnSpc>
                <a:spcPct val="115000"/>
              </a:lnSpc>
              <a:spcBef>
                <a:spcPts val="0"/>
              </a:spcBef>
              <a:spcAft>
                <a:spcPts val="2000"/>
              </a:spcAft>
              <a:buClr>
                <a:schemeClr val="dk2"/>
              </a:buClr>
              <a:buSzPct val="100000"/>
              <a:defRPr sz="1700">
                <a:solidFill>
                  <a:schemeClr val="dk2"/>
                </a:solidFill>
              </a:defRPr>
            </a:lvl5pPr>
            <a:lvl6pPr lvl="5">
              <a:lnSpc>
                <a:spcPct val="115000"/>
              </a:lnSpc>
              <a:spcBef>
                <a:spcPts val="0"/>
              </a:spcBef>
              <a:spcAft>
                <a:spcPts val="2000"/>
              </a:spcAft>
              <a:buClr>
                <a:schemeClr val="dk2"/>
              </a:buClr>
              <a:buSzPct val="100000"/>
              <a:defRPr sz="1700">
                <a:solidFill>
                  <a:schemeClr val="dk2"/>
                </a:solidFill>
              </a:defRPr>
            </a:lvl6pPr>
            <a:lvl7pPr lvl="6">
              <a:lnSpc>
                <a:spcPct val="115000"/>
              </a:lnSpc>
              <a:spcBef>
                <a:spcPts val="0"/>
              </a:spcBef>
              <a:spcAft>
                <a:spcPts val="2000"/>
              </a:spcAft>
              <a:buClr>
                <a:schemeClr val="dk2"/>
              </a:buClr>
              <a:buSzPct val="100000"/>
              <a:defRPr sz="1700">
                <a:solidFill>
                  <a:schemeClr val="dk2"/>
                </a:solidFill>
              </a:defRPr>
            </a:lvl7pPr>
            <a:lvl8pPr lvl="7">
              <a:lnSpc>
                <a:spcPct val="115000"/>
              </a:lnSpc>
              <a:spcBef>
                <a:spcPts val="0"/>
              </a:spcBef>
              <a:spcAft>
                <a:spcPts val="2000"/>
              </a:spcAft>
              <a:buClr>
                <a:schemeClr val="dk2"/>
              </a:buClr>
              <a:buSzPct val="100000"/>
              <a:defRPr sz="1700">
                <a:solidFill>
                  <a:schemeClr val="dk2"/>
                </a:solidFill>
              </a:defRPr>
            </a:lvl8pPr>
            <a:lvl9pPr lvl="8">
              <a:lnSpc>
                <a:spcPct val="115000"/>
              </a:lnSpc>
              <a:spcBef>
                <a:spcPts val="0"/>
              </a:spcBef>
              <a:spcAft>
                <a:spcPts val="2000"/>
              </a:spcAft>
              <a:buClr>
                <a:schemeClr val="dk2"/>
              </a:buClr>
              <a:buSzPct val="100000"/>
              <a:defRPr sz="1700">
                <a:solidFill>
                  <a:schemeClr val="dk2"/>
                </a:solidFill>
              </a:defRPr>
            </a:lvl9pPr>
          </a:lstStyle>
          <a:p/>
        </p:txBody>
      </p:sp>
      <p:sp>
        <p:nvSpPr>
          <p:cNvPr id="8" name="Shape 8"/>
          <p:cNvSpPr txBox="1"/>
          <p:nvPr>
            <p:ph idx="12" type="sldNum"/>
          </p:nvPr>
        </p:nvSpPr>
        <p:spPr>
          <a:xfrm>
            <a:off x="9319703" y="7046638"/>
            <a:ext cx="603600" cy="594900"/>
          </a:xfrm>
          <a:prstGeom prst="rect">
            <a:avLst/>
          </a:prstGeom>
          <a:noFill/>
          <a:ln>
            <a:noFill/>
          </a:ln>
        </p:spPr>
        <p:txBody>
          <a:bodyPr anchorCtr="0" anchor="ctr" bIns="113100" lIns="113100" rIns="113100" tIns="113100">
            <a:noAutofit/>
          </a:bodyPr>
          <a:lstStyle/>
          <a:p>
            <a:pPr lvl="0" algn="r">
              <a:spcBef>
                <a:spcPts val="0"/>
              </a:spcBef>
              <a:buNone/>
            </a:pPr>
            <a:fld id="{00000000-1234-1234-1234-123412341234}" type="slidenum">
              <a:rPr lang="en" sz="12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00.png"/><Relationship Id="rId5"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0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9.png"/><Relationship Id="rId4" Type="http://schemas.openxmlformats.org/officeDocument/2006/relationships/image" Target="../media/image00.png"/><Relationship Id="rId5" Type="http://schemas.openxmlformats.org/officeDocument/2006/relationships/image" Target="../media/image0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00.png"/><Relationship Id="rId4" Type="http://schemas.openxmlformats.org/officeDocument/2006/relationships/image" Target="../media/image09.png"/><Relationship Id="rId5" Type="http://schemas.openxmlformats.org/officeDocument/2006/relationships/image" Target="../media/image25.png"/><Relationship Id="rId6" Type="http://schemas.openxmlformats.org/officeDocument/2006/relationships/image" Target="../media/image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8.jpg"/><Relationship Id="rId4" Type="http://schemas.openxmlformats.org/officeDocument/2006/relationships/image" Target="../media/image01.png"/><Relationship Id="rId5" Type="http://schemas.openxmlformats.org/officeDocument/2006/relationships/image" Target="../media/image00.png"/><Relationship Id="rId6"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00.png"/><Relationship Id="rId5" Type="http://schemas.openxmlformats.org/officeDocument/2006/relationships/image" Target="../media/image0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00.png"/><Relationship Id="rId4" Type="http://schemas.openxmlformats.org/officeDocument/2006/relationships/image" Target="../media/image01.png"/><Relationship Id="rId5" Type="http://schemas.openxmlformats.org/officeDocument/2006/relationships/image" Target="../media/image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01.png"/><Relationship Id="rId5" Type="http://schemas.openxmlformats.org/officeDocument/2006/relationships/image" Target="../media/image0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5.jpg"/><Relationship Id="rId4" Type="http://schemas.openxmlformats.org/officeDocument/2006/relationships/image" Target="../media/image0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6.jpg"/><Relationship Id="rId4" Type="http://schemas.openxmlformats.org/officeDocument/2006/relationships/image" Target="../media/image0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6.jpg"/><Relationship Id="rId4" Type="http://schemas.openxmlformats.org/officeDocument/2006/relationships/image" Target="../media/image0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8.png"/><Relationship Id="rId4" Type="http://schemas.openxmlformats.org/officeDocument/2006/relationships/image" Target="../media/image01.png"/><Relationship Id="rId5" Type="http://schemas.openxmlformats.org/officeDocument/2006/relationships/image" Target="../media/image0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00.png"/><Relationship Id="rId5"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01.png"/><Relationship Id="rId4" Type="http://schemas.openxmlformats.org/officeDocument/2006/relationships/image" Target="../media/image00.png"/><Relationship Id="rId5" Type="http://schemas.openxmlformats.org/officeDocument/2006/relationships/image" Target="../media/image3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4.jpg"/><Relationship Id="rId4" Type="http://schemas.openxmlformats.org/officeDocument/2006/relationships/image" Target="../media/image01.png"/><Relationship Id="rId5" Type="http://schemas.openxmlformats.org/officeDocument/2006/relationships/image" Target="../media/image0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0.png"/><Relationship Id="rId4" Type="http://schemas.openxmlformats.org/officeDocument/2006/relationships/image" Target="../media/image01.png"/><Relationship Id="rId5" Type="http://schemas.openxmlformats.org/officeDocument/2006/relationships/image" Target="../media/image02.png"/><Relationship Id="rId6" Type="http://schemas.openxmlformats.org/officeDocument/2006/relationships/image" Target="../media/image0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01.png"/><Relationship Id="rId5"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05.png"/><Relationship Id="rId4" Type="http://schemas.openxmlformats.org/officeDocument/2006/relationships/image" Target="../media/image01.png"/><Relationship Id="rId5" Type="http://schemas.openxmlformats.org/officeDocument/2006/relationships/image" Target="../media/image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07.jpg"/><Relationship Id="rId4" Type="http://schemas.openxmlformats.org/officeDocument/2006/relationships/image" Target="../media/image01.png"/><Relationship Id="rId5" Type="http://schemas.openxmlformats.org/officeDocument/2006/relationships/image" Target="../media/image00.png"/><Relationship Id="rId6"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04.png"/><Relationship Id="rId4" Type="http://schemas.openxmlformats.org/officeDocument/2006/relationships/image" Target="../media/image01.png"/><Relationship Id="rId5" Type="http://schemas.openxmlformats.org/officeDocument/2006/relationships/image" Target="../media/image00.png"/><Relationship Id="rId6" Type="http://schemas.openxmlformats.org/officeDocument/2006/relationships/image" Target="../media/image0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01.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x="0" y="0"/>
          <a:ext cx="0" cy="0"/>
          <a:chOff x="0" y="0"/>
          <a:chExt cx="0" cy="0"/>
        </a:xfrm>
      </p:grpSpPr>
      <p:pic>
        <p:nvPicPr>
          <p:cNvPr id="54" name="Shape 54"/>
          <p:cNvPicPr preferRelativeResize="0"/>
          <p:nvPr/>
        </p:nvPicPr>
        <p:blipFill rotWithShape="1">
          <a:blip r:embed="rId3">
            <a:alphaModFix/>
          </a:blip>
          <a:srcRect b="0" l="22431" r="-77" t="0"/>
          <a:stretch/>
        </p:blipFill>
        <p:spPr>
          <a:xfrm>
            <a:off x="0" y="0"/>
            <a:ext cx="10058400" cy="7772398"/>
          </a:xfrm>
          <a:prstGeom prst="rect">
            <a:avLst/>
          </a:prstGeom>
          <a:noFill/>
          <a:ln>
            <a:noFill/>
          </a:ln>
        </p:spPr>
      </p:pic>
      <p:pic>
        <p:nvPicPr>
          <p:cNvPr id="55" name="Shape 55"/>
          <p:cNvPicPr preferRelativeResize="0"/>
          <p:nvPr/>
        </p:nvPicPr>
        <p:blipFill>
          <a:blip r:embed="rId4">
            <a:alphaModFix/>
          </a:blip>
          <a:stretch>
            <a:fillRect/>
          </a:stretch>
        </p:blipFill>
        <p:spPr>
          <a:xfrm>
            <a:off x="5183512" y="711075"/>
            <a:ext cx="3997774" cy="1738549"/>
          </a:xfrm>
          <a:prstGeom prst="rect">
            <a:avLst/>
          </a:prstGeom>
          <a:noFill/>
          <a:ln>
            <a:noFill/>
          </a:ln>
        </p:spPr>
      </p:pic>
      <p:pic>
        <p:nvPicPr>
          <p:cNvPr id="56" name="Shape 56"/>
          <p:cNvPicPr preferRelativeResize="0"/>
          <p:nvPr/>
        </p:nvPicPr>
        <p:blipFill>
          <a:blip r:embed="rId5">
            <a:alphaModFix/>
          </a:blip>
          <a:stretch>
            <a:fillRect/>
          </a:stretch>
        </p:blipFill>
        <p:spPr>
          <a:xfrm>
            <a:off x="0" y="6308201"/>
            <a:ext cx="10058400" cy="1464197"/>
          </a:xfrm>
          <a:prstGeom prst="rect">
            <a:avLst/>
          </a:prstGeom>
          <a:noFill/>
          <a:ln>
            <a:noFill/>
          </a:ln>
        </p:spPr>
      </p:pic>
      <p:sp>
        <p:nvSpPr>
          <p:cNvPr id="57" name="Shape 57"/>
          <p:cNvSpPr txBox="1"/>
          <p:nvPr/>
        </p:nvSpPr>
        <p:spPr>
          <a:xfrm>
            <a:off x="5842875" y="7041550"/>
            <a:ext cx="3729000" cy="941400"/>
          </a:xfrm>
          <a:prstGeom prst="rect">
            <a:avLst/>
          </a:prstGeom>
          <a:noFill/>
          <a:ln>
            <a:noFill/>
          </a:ln>
        </p:spPr>
        <p:txBody>
          <a:bodyPr anchorCtr="0" anchor="t" bIns="91425" lIns="91425" rIns="91425" tIns="91425">
            <a:noAutofit/>
          </a:bodyPr>
          <a:lstStyle/>
          <a:p>
            <a:pPr lvl="0" rtl="0" algn="ctr">
              <a:spcBef>
                <a:spcPts val="0"/>
              </a:spcBef>
              <a:buNone/>
            </a:pPr>
            <a:r>
              <a:rPr b="1" lang="en">
                <a:solidFill>
                  <a:srgbClr val="9E745B"/>
                </a:solidFill>
                <a:latin typeface="Droid Serif"/>
                <a:ea typeface="Droid Serif"/>
                <a:cs typeface="Droid Serif"/>
                <a:sym typeface="Droid Serif"/>
              </a:rPr>
              <a:t>PRESUPUESTO PUBLICITARIO</a:t>
            </a:r>
          </a:p>
          <a:p>
            <a:pPr lvl="0" rtl="0" algn="ctr">
              <a:spcBef>
                <a:spcPts val="0"/>
              </a:spcBef>
              <a:buNone/>
            </a:pPr>
            <a:r>
              <a:rPr b="1" lang="en" sz="1200">
                <a:solidFill>
                  <a:srgbClr val="9E745B"/>
                </a:solidFill>
                <a:latin typeface="Droid Serif"/>
                <a:ea typeface="Droid Serif"/>
                <a:cs typeface="Droid Serif"/>
                <a:sym typeface="Droid Serif"/>
              </a:rPr>
              <a:t> FLOR MARIA DIAZ HERNANDEZ</a:t>
            </a:r>
          </a:p>
        </p:txBody>
      </p:sp>
      <p:sp>
        <p:nvSpPr>
          <p:cNvPr id="58" name="Shape 58"/>
          <p:cNvSpPr txBox="1"/>
          <p:nvPr/>
        </p:nvSpPr>
        <p:spPr>
          <a:xfrm>
            <a:off x="5842875" y="3496725"/>
            <a:ext cx="3338400" cy="2579700"/>
          </a:xfrm>
          <a:prstGeom prst="rect">
            <a:avLst/>
          </a:prstGeom>
          <a:noFill/>
          <a:ln>
            <a:noFill/>
          </a:ln>
        </p:spPr>
        <p:txBody>
          <a:bodyPr anchorCtr="0" anchor="t" bIns="91425" lIns="91425" rIns="91425" tIns="91425">
            <a:noAutofit/>
          </a:bodyPr>
          <a:lstStyle/>
          <a:p>
            <a:pPr lvl="0" rtl="0" algn="ctr">
              <a:lnSpc>
                <a:spcPct val="150000"/>
              </a:lnSpc>
              <a:spcBef>
                <a:spcPts val="0"/>
              </a:spcBef>
              <a:buNone/>
            </a:pPr>
            <a:r>
              <a:t/>
            </a:r>
            <a:endParaRPr sz="1500">
              <a:solidFill>
                <a:srgbClr val="111111"/>
              </a:solidFill>
              <a:latin typeface="Calibri"/>
              <a:ea typeface="Calibri"/>
              <a:cs typeface="Calibri"/>
              <a:sym typeface="Calibri"/>
            </a:endParaRPr>
          </a:p>
          <a:p>
            <a:pPr lvl="0" rtl="0" algn="ctr">
              <a:lnSpc>
                <a:spcPct val="150000"/>
              </a:lnSpc>
              <a:spcBef>
                <a:spcPts val="0"/>
              </a:spcBef>
              <a:buNone/>
            </a:pPr>
            <a:r>
              <a:t/>
            </a:r>
            <a:endParaRPr sz="1500">
              <a:solidFill>
                <a:srgbClr val="111111"/>
              </a:solidFill>
              <a:latin typeface="Calibri"/>
              <a:ea typeface="Calibri"/>
              <a:cs typeface="Calibri"/>
              <a:sym typeface="Calibri"/>
            </a:endParaRPr>
          </a:p>
          <a:p>
            <a:pPr lvl="0" rtl="0" algn="ctr">
              <a:lnSpc>
                <a:spcPct val="150000"/>
              </a:lnSpc>
              <a:spcBef>
                <a:spcPts val="0"/>
              </a:spcBef>
              <a:buNone/>
            </a:pPr>
            <a:r>
              <a:rPr b="1" lang="en" sz="1500">
                <a:solidFill>
                  <a:srgbClr val="111111"/>
                </a:solidFill>
                <a:latin typeface="Calibri"/>
                <a:ea typeface="Calibri"/>
                <a:cs typeface="Calibri"/>
                <a:sym typeface="Calibri"/>
              </a:rPr>
              <a:t>Penélope Morla </a:t>
            </a:r>
            <a:r>
              <a:rPr lang="en" sz="1500">
                <a:solidFill>
                  <a:srgbClr val="111111"/>
                </a:solidFill>
                <a:latin typeface="Calibri"/>
                <a:ea typeface="Calibri"/>
                <a:cs typeface="Calibri"/>
                <a:sym typeface="Calibri"/>
              </a:rPr>
              <a:t>2015-3220 </a:t>
            </a:r>
          </a:p>
          <a:p>
            <a:pPr lvl="0" rtl="0" algn="ctr">
              <a:lnSpc>
                <a:spcPct val="150000"/>
              </a:lnSpc>
              <a:spcBef>
                <a:spcPts val="0"/>
              </a:spcBef>
              <a:buClr>
                <a:schemeClr val="dk1"/>
              </a:buClr>
              <a:buSzPct val="73333"/>
              <a:buFont typeface="Arial"/>
              <a:buNone/>
            </a:pPr>
            <a:r>
              <a:rPr b="1" lang="en" sz="1500">
                <a:solidFill>
                  <a:srgbClr val="111111"/>
                </a:solidFill>
                <a:latin typeface="Calibri"/>
                <a:ea typeface="Calibri"/>
                <a:cs typeface="Calibri"/>
                <a:sym typeface="Calibri"/>
              </a:rPr>
              <a:t>Ana Guzman</a:t>
            </a:r>
            <a:r>
              <a:rPr lang="en" sz="1500">
                <a:solidFill>
                  <a:srgbClr val="111111"/>
                </a:solidFill>
                <a:latin typeface="Calibri"/>
                <a:ea typeface="Calibri"/>
                <a:cs typeface="Calibri"/>
                <a:sym typeface="Calibri"/>
              </a:rPr>
              <a:t> 2015-0553 </a:t>
            </a:r>
          </a:p>
          <a:p>
            <a:pPr lvl="0" rtl="0" algn="ctr">
              <a:lnSpc>
                <a:spcPct val="150000"/>
              </a:lnSpc>
              <a:spcBef>
                <a:spcPts val="0"/>
              </a:spcBef>
              <a:buNone/>
            </a:pPr>
            <a:r>
              <a:rPr b="1" lang="en" sz="1500">
                <a:solidFill>
                  <a:srgbClr val="111111"/>
                </a:solidFill>
                <a:latin typeface="Calibri"/>
                <a:ea typeface="Calibri"/>
                <a:cs typeface="Calibri"/>
                <a:sym typeface="Calibri"/>
              </a:rPr>
              <a:t>Claritza Torres </a:t>
            </a:r>
            <a:r>
              <a:rPr lang="en" sz="1500">
                <a:solidFill>
                  <a:srgbClr val="111111"/>
                </a:solidFill>
                <a:latin typeface="Calibri"/>
                <a:ea typeface="Calibri"/>
                <a:cs typeface="Calibri"/>
                <a:sym typeface="Calibri"/>
              </a:rPr>
              <a:t>2013-1198 </a:t>
            </a:r>
          </a:p>
          <a:p>
            <a:pPr lvl="0" rtl="0" algn="ctr">
              <a:lnSpc>
                <a:spcPct val="150000"/>
              </a:lnSpc>
              <a:spcBef>
                <a:spcPts val="0"/>
              </a:spcBef>
              <a:buNone/>
            </a:pPr>
            <a:r>
              <a:rPr b="1" lang="en" sz="1500">
                <a:solidFill>
                  <a:srgbClr val="111111"/>
                </a:solidFill>
                <a:latin typeface="Calibri"/>
                <a:ea typeface="Calibri"/>
                <a:cs typeface="Calibri"/>
                <a:sym typeface="Calibri"/>
              </a:rPr>
              <a:t>Euripides Burgos</a:t>
            </a:r>
            <a:r>
              <a:rPr lang="en" sz="1500">
                <a:solidFill>
                  <a:srgbClr val="111111"/>
                </a:solidFill>
                <a:latin typeface="Calibri"/>
                <a:ea typeface="Calibri"/>
                <a:cs typeface="Calibri"/>
                <a:sym typeface="Calibri"/>
              </a:rPr>
              <a:t> 2011-1458</a:t>
            </a:r>
          </a:p>
          <a:p>
            <a:pPr lvl="0" rtl="0" algn="ctr">
              <a:lnSpc>
                <a:spcPct val="150000"/>
              </a:lnSpc>
              <a:spcBef>
                <a:spcPts val="0"/>
              </a:spcBef>
              <a:buClr>
                <a:schemeClr val="dk1"/>
              </a:buClr>
              <a:buSzPct val="73333"/>
              <a:buFont typeface="Arial"/>
              <a:buNone/>
            </a:pPr>
            <a:r>
              <a:rPr b="1" lang="en" sz="1500">
                <a:solidFill>
                  <a:srgbClr val="111111"/>
                </a:solidFill>
                <a:latin typeface="Calibri"/>
                <a:ea typeface="Calibri"/>
                <a:cs typeface="Calibri"/>
                <a:sym typeface="Calibri"/>
              </a:rPr>
              <a:t>Jonathan Encarnacion</a:t>
            </a:r>
            <a:r>
              <a:rPr lang="en" sz="1500">
                <a:solidFill>
                  <a:srgbClr val="111111"/>
                </a:solidFill>
                <a:latin typeface="Calibri"/>
                <a:ea typeface="Calibri"/>
                <a:cs typeface="Calibri"/>
                <a:sym typeface="Calibri"/>
              </a:rPr>
              <a:t> 2013-1169 </a:t>
            </a:r>
          </a:p>
          <a:p>
            <a:pPr lvl="0" rtl="0" algn="ctr">
              <a:spcBef>
                <a:spcPts val="0"/>
              </a:spcBef>
              <a:buNone/>
            </a:pPr>
            <a:r>
              <a:t/>
            </a:r>
            <a:endParaRPr>
              <a:solidFill>
                <a:srgbClr val="111111"/>
              </a:solidFill>
              <a:latin typeface="Calibri"/>
              <a:ea typeface="Calibri"/>
              <a:cs typeface="Calibri"/>
              <a:sym typeface="Calibri"/>
            </a:endParaRPr>
          </a:p>
          <a:p>
            <a:pPr lvl="0" rtl="0" algn="l">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9E745B"/>
              </a:solidFill>
              <a:latin typeface="Calibri"/>
              <a:ea typeface="Calibri"/>
              <a:cs typeface="Calibri"/>
              <a:sym typeface="Calibri"/>
            </a:endParaRPr>
          </a:p>
        </p:txBody>
      </p:sp>
      <p:sp>
        <p:nvSpPr>
          <p:cNvPr id="59" name="Shape 59"/>
          <p:cNvSpPr txBox="1"/>
          <p:nvPr/>
        </p:nvSpPr>
        <p:spPr>
          <a:xfrm>
            <a:off x="6063375" y="3082524"/>
            <a:ext cx="2897400" cy="793800"/>
          </a:xfrm>
          <a:prstGeom prst="rect">
            <a:avLst/>
          </a:prstGeom>
          <a:noFill/>
          <a:ln>
            <a:noFill/>
          </a:ln>
        </p:spPr>
        <p:txBody>
          <a:bodyPr anchorCtr="0" anchor="t" bIns="91425" lIns="91425" rIns="91425" tIns="91425">
            <a:noAutofit/>
          </a:bodyPr>
          <a:lstStyle/>
          <a:p>
            <a:pPr lvl="0" rtl="0" algn="ctr">
              <a:spcBef>
                <a:spcPts val="0"/>
              </a:spcBef>
              <a:buNone/>
            </a:pPr>
            <a:r>
              <a:rPr lang="en" sz="1800">
                <a:solidFill>
                  <a:srgbClr val="9E745B"/>
                </a:solidFill>
                <a:latin typeface="Droid Serif"/>
                <a:ea typeface="Droid Serif"/>
                <a:cs typeface="Droid Serif"/>
                <a:sym typeface="Droid Serif"/>
              </a:rPr>
              <a:t>CAMPAÑA PUBLICITARIA</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pic>
        <p:nvPicPr>
          <p:cNvPr id="152" name="Shape 152"/>
          <p:cNvPicPr preferRelativeResize="0"/>
          <p:nvPr/>
        </p:nvPicPr>
        <p:blipFill>
          <a:blip r:embed="rId3">
            <a:alphaModFix/>
          </a:blip>
          <a:stretch>
            <a:fillRect/>
          </a:stretch>
        </p:blipFill>
        <p:spPr>
          <a:xfrm>
            <a:off x="0" y="6308201"/>
            <a:ext cx="10058400" cy="1464197"/>
          </a:xfrm>
          <a:prstGeom prst="rect">
            <a:avLst/>
          </a:prstGeom>
          <a:noFill/>
          <a:ln>
            <a:noFill/>
          </a:ln>
        </p:spPr>
      </p:pic>
      <p:sp>
        <p:nvSpPr>
          <p:cNvPr id="153" name="Shape 153"/>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Estrategia de Medios</a:t>
            </a:r>
          </a:p>
        </p:txBody>
      </p:sp>
      <p:pic>
        <p:nvPicPr>
          <p:cNvPr id="154" name="Shape 154"/>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155" name="Shape 155"/>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pic>
        <p:nvPicPr>
          <p:cNvPr id="156" name="Shape 156"/>
          <p:cNvPicPr preferRelativeResize="0"/>
          <p:nvPr/>
        </p:nvPicPr>
        <p:blipFill rotWithShape="1">
          <a:blip r:embed="rId5">
            <a:alphaModFix/>
          </a:blip>
          <a:srcRect b="0" l="17072" r="14803" t="0"/>
          <a:stretch/>
        </p:blipFill>
        <p:spPr>
          <a:xfrm>
            <a:off x="6203825" y="2780946"/>
            <a:ext cx="3854574" cy="2314575"/>
          </a:xfrm>
          <a:prstGeom prst="rect">
            <a:avLst/>
          </a:prstGeom>
          <a:noFill/>
          <a:ln>
            <a:noFill/>
          </a:ln>
        </p:spPr>
      </p:pic>
      <p:sp>
        <p:nvSpPr>
          <p:cNvPr id="157" name="Shape 157"/>
          <p:cNvSpPr txBox="1"/>
          <p:nvPr/>
        </p:nvSpPr>
        <p:spPr>
          <a:xfrm>
            <a:off x="748925" y="1633525"/>
            <a:ext cx="5454900" cy="52179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 sz="1500">
                <a:latin typeface="Calibri"/>
                <a:ea typeface="Calibri"/>
                <a:cs typeface="Calibri"/>
                <a:sym typeface="Calibri"/>
              </a:rPr>
              <a:t>Los medios en los que </a:t>
            </a:r>
            <a:r>
              <a:rPr lang="en" sz="1500">
                <a:latin typeface="Calibri"/>
                <a:ea typeface="Calibri"/>
                <a:cs typeface="Calibri"/>
                <a:sym typeface="Calibri"/>
              </a:rPr>
              <a:t>estarán</a:t>
            </a:r>
            <a:r>
              <a:rPr lang="en" sz="1500">
                <a:latin typeface="Calibri"/>
                <a:ea typeface="Calibri"/>
                <a:cs typeface="Calibri"/>
                <a:sym typeface="Calibri"/>
              </a:rPr>
              <a:t> colocadas las piezas publicitarias de nuestro </a:t>
            </a:r>
            <a:r>
              <a:rPr lang="en" sz="1500">
                <a:latin typeface="Calibri"/>
                <a:ea typeface="Calibri"/>
                <a:cs typeface="Calibri"/>
                <a:sym typeface="Calibri"/>
              </a:rPr>
              <a:t>chocolate</a:t>
            </a:r>
            <a:r>
              <a:rPr lang="en" sz="1500">
                <a:latin typeface="Calibri"/>
                <a:ea typeface="Calibri"/>
                <a:cs typeface="Calibri"/>
                <a:sym typeface="Calibri"/>
              </a:rPr>
              <a:t> de mesa El Morador son los siguientes: </a:t>
            </a:r>
          </a:p>
          <a:p>
            <a:pPr lvl="0" rtl="0">
              <a:lnSpc>
                <a:spcPct val="115000"/>
              </a:lnSpc>
              <a:spcBef>
                <a:spcPts val="0"/>
              </a:spcBef>
              <a:buNone/>
            </a:pPr>
            <a:r>
              <a:t/>
            </a:r>
            <a:endParaRPr sz="1500">
              <a:latin typeface="Calibri"/>
              <a:ea typeface="Calibri"/>
              <a:cs typeface="Calibri"/>
              <a:sym typeface="Calibri"/>
            </a:endParaRPr>
          </a:p>
          <a:p>
            <a:pPr indent="-323850" lvl="0" marL="457200" rtl="0">
              <a:lnSpc>
                <a:spcPct val="115000"/>
              </a:lnSpc>
              <a:spcBef>
                <a:spcPts val="0"/>
              </a:spcBef>
              <a:buSzPct val="100000"/>
              <a:buFont typeface="Calibri"/>
              <a:buChar char="●"/>
            </a:pPr>
            <a:r>
              <a:rPr lang="en" sz="1500">
                <a:latin typeface="Calibri"/>
                <a:ea typeface="Calibri"/>
                <a:cs typeface="Calibri"/>
                <a:sym typeface="Calibri"/>
              </a:rPr>
              <a:t>Radio</a:t>
            </a:r>
          </a:p>
          <a:p>
            <a:pPr indent="-323850" lvl="0" marL="457200" rtl="0">
              <a:lnSpc>
                <a:spcPct val="115000"/>
              </a:lnSpc>
              <a:spcBef>
                <a:spcPts val="0"/>
              </a:spcBef>
              <a:buSzPct val="100000"/>
              <a:buFont typeface="Calibri"/>
              <a:buChar char="●"/>
            </a:pPr>
            <a:r>
              <a:rPr lang="en" sz="1500">
                <a:latin typeface="Calibri"/>
                <a:ea typeface="Calibri"/>
                <a:cs typeface="Calibri"/>
                <a:sym typeface="Calibri"/>
              </a:rPr>
              <a:t>Televisión</a:t>
            </a:r>
          </a:p>
          <a:p>
            <a:pPr indent="-323850" lvl="0" marL="457200" rtl="0">
              <a:lnSpc>
                <a:spcPct val="115000"/>
              </a:lnSpc>
              <a:spcBef>
                <a:spcPts val="0"/>
              </a:spcBef>
              <a:buSzPct val="100000"/>
              <a:buFont typeface="Calibri"/>
              <a:buChar char="●"/>
            </a:pPr>
            <a:r>
              <a:rPr lang="en" sz="1500">
                <a:latin typeface="Calibri"/>
                <a:ea typeface="Calibri"/>
                <a:cs typeface="Calibri"/>
                <a:sym typeface="Calibri"/>
              </a:rPr>
              <a:t>Prensa</a:t>
            </a:r>
          </a:p>
          <a:p>
            <a:pPr indent="-323850" lvl="0" marL="457200" rtl="0">
              <a:lnSpc>
                <a:spcPct val="115000"/>
              </a:lnSpc>
              <a:spcBef>
                <a:spcPts val="0"/>
              </a:spcBef>
              <a:buSzPct val="100000"/>
              <a:buFont typeface="Calibri"/>
              <a:buChar char="●"/>
            </a:pPr>
            <a:r>
              <a:rPr lang="en" sz="1500">
                <a:latin typeface="Calibri"/>
                <a:ea typeface="Calibri"/>
                <a:cs typeface="Calibri"/>
                <a:sym typeface="Calibri"/>
              </a:rPr>
              <a:t>Internet</a:t>
            </a:r>
          </a:p>
          <a:p>
            <a:pPr indent="-323850" lvl="0" marL="457200" rtl="0">
              <a:lnSpc>
                <a:spcPct val="115000"/>
              </a:lnSpc>
              <a:spcBef>
                <a:spcPts val="0"/>
              </a:spcBef>
              <a:buSzPct val="100000"/>
              <a:buFont typeface="Calibri"/>
              <a:buChar char="●"/>
            </a:pPr>
            <a:r>
              <a:rPr lang="en" sz="1500">
                <a:latin typeface="Calibri"/>
                <a:ea typeface="Calibri"/>
                <a:cs typeface="Calibri"/>
                <a:sym typeface="Calibri"/>
              </a:rPr>
              <a:t>Exterior</a:t>
            </a:r>
          </a:p>
          <a:p>
            <a:pPr lvl="0" rtl="0">
              <a:lnSpc>
                <a:spcPct val="115000"/>
              </a:lnSpc>
              <a:spcBef>
                <a:spcPts val="0"/>
              </a:spcBef>
              <a:buNone/>
            </a:pPr>
            <a:r>
              <a:rPr lang="en" sz="1500">
                <a:latin typeface="Calibri"/>
                <a:ea typeface="Calibri"/>
                <a:cs typeface="Calibri"/>
                <a:sym typeface="Calibri"/>
              </a:rPr>
              <a:t> </a:t>
            </a:r>
          </a:p>
          <a:p>
            <a:pPr lvl="0" rtl="0">
              <a:lnSpc>
                <a:spcPct val="115000"/>
              </a:lnSpc>
              <a:spcBef>
                <a:spcPts val="0"/>
              </a:spcBef>
              <a:buNone/>
            </a:pPr>
            <a:r>
              <a:rPr b="1" lang="en" sz="1500">
                <a:latin typeface="Calibri"/>
                <a:ea typeface="Calibri"/>
                <a:cs typeface="Calibri"/>
                <a:sym typeface="Calibri"/>
              </a:rPr>
              <a:t>El periodo de </a:t>
            </a:r>
            <a:r>
              <a:rPr b="1" lang="en" sz="1500">
                <a:latin typeface="Calibri"/>
                <a:ea typeface="Calibri"/>
                <a:cs typeface="Calibri"/>
                <a:sym typeface="Calibri"/>
              </a:rPr>
              <a:t>duración</a:t>
            </a:r>
            <a:r>
              <a:rPr b="1" lang="en" sz="1500">
                <a:latin typeface="Calibri"/>
                <a:ea typeface="Calibri"/>
                <a:cs typeface="Calibri"/>
                <a:sym typeface="Calibri"/>
              </a:rPr>
              <a:t> de nuestra campaña es de 3 meses. </a:t>
            </a:r>
          </a:p>
          <a:p>
            <a:pPr lvl="0" rtl="0">
              <a:lnSpc>
                <a:spcPct val="115000"/>
              </a:lnSpc>
              <a:spcBef>
                <a:spcPts val="0"/>
              </a:spcBef>
              <a:buNone/>
            </a:pPr>
            <a:r>
              <a:rPr b="1" lang="en" sz="1500">
                <a:latin typeface="Calibri"/>
                <a:ea typeface="Calibri"/>
                <a:cs typeface="Calibri"/>
                <a:sym typeface="Calibri"/>
              </a:rPr>
              <a:t>Alcance Nacional. </a:t>
            </a:r>
          </a:p>
          <a:p>
            <a:pPr lvl="0" rtl="0">
              <a:lnSpc>
                <a:spcPct val="115000"/>
              </a:lnSpc>
              <a:spcBef>
                <a:spcPts val="0"/>
              </a:spcBef>
              <a:buNone/>
            </a:pPr>
            <a:r>
              <a:t/>
            </a:r>
            <a:endParaRPr sz="1500">
              <a:latin typeface="Calibri"/>
              <a:ea typeface="Calibri"/>
              <a:cs typeface="Calibri"/>
              <a:sym typeface="Calibri"/>
            </a:endParaRPr>
          </a:p>
          <a:p>
            <a:pPr lvl="0" rtl="0">
              <a:lnSpc>
                <a:spcPct val="115000"/>
              </a:lnSpc>
              <a:spcBef>
                <a:spcPts val="0"/>
              </a:spcBef>
              <a:buNone/>
            </a:pPr>
            <a:r>
              <a:rPr lang="en" sz="1500">
                <a:latin typeface="Calibri"/>
                <a:ea typeface="Calibri"/>
                <a:cs typeface="Calibri"/>
                <a:sym typeface="Calibri"/>
              </a:rPr>
              <a:t>Determinamos que estos son los soportes </a:t>
            </a:r>
            <a:r>
              <a:rPr lang="en" sz="1500">
                <a:latin typeface="Calibri"/>
                <a:ea typeface="Calibri"/>
                <a:cs typeface="Calibri"/>
                <a:sym typeface="Calibri"/>
              </a:rPr>
              <a:t>más</a:t>
            </a:r>
            <a:r>
              <a:rPr lang="en" sz="1500">
                <a:latin typeface="Calibri"/>
                <a:ea typeface="Calibri"/>
                <a:cs typeface="Calibri"/>
                <a:sym typeface="Calibri"/>
              </a:rPr>
              <a:t> adecuados para la </a:t>
            </a:r>
          </a:p>
          <a:p>
            <a:pPr lvl="0" rtl="0">
              <a:lnSpc>
                <a:spcPct val="115000"/>
              </a:lnSpc>
              <a:spcBef>
                <a:spcPts val="0"/>
              </a:spcBef>
              <a:buNone/>
            </a:pPr>
            <a:r>
              <a:rPr lang="en" sz="1500">
                <a:latin typeface="Calibri"/>
                <a:ea typeface="Calibri"/>
                <a:cs typeface="Calibri"/>
                <a:sym typeface="Calibri"/>
              </a:rPr>
              <a:t>Realización de los objetivos que tenemos propuestos en cuanto al </a:t>
            </a:r>
          </a:p>
          <a:p>
            <a:pPr lvl="0" rtl="0">
              <a:lnSpc>
                <a:spcPct val="115000"/>
              </a:lnSpc>
              <a:spcBef>
                <a:spcPts val="0"/>
              </a:spcBef>
              <a:buNone/>
            </a:pPr>
            <a:r>
              <a:rPr lang="en" sz="1500">
                <a:latin typeface="Calibri"/>
                <a:ea typeface="Calibri"/>
                <a:cs typeface="Calibri"/>
                <a:sym typeface="Calibri"/>
              </a:rPr>
              <a:t>posicionamiento de nuestro producto de acuerdo con nuestro blanco de </a:t>
            </a:r>
            <a:r>
              <a:rPr lang="en" sz="1500">
                <a:latin typeface="Calibri"/>
                <a:ea typeface="Calibri"/>
                <a:cs typeface="Calibri"/>
                <a:sym typeface="Calibri"/>
              </a:rPr>
              <a:t>público</a:t>
            </a:r>
            <a:r>
              <a:rPr lang="en" sz="1500">
                <a:latin typeface="Calibri"/>
                <a:ea typeface="Calibri"/>
                <a:cs typeface="Calibri"/>
                <a:sym typeface="Calibri"/>
              </a:rPr>
              <a:t>. </a:t>
            </a:r>
          </a:p>
          <a:p>
            <a:pPr lvl="0" rtl="0">
              <a:lnSpc>
                <a:spcPct val="115000"/>
              </a:lnSpc>
              <a:spcBef>
                <a:spcPts val="0"/>
              </a:spcBef>
              <a:buNone/>
            </a:pPr>
            <a:r>
              <a:t/>
            </a:r>
            <a:endParaRPr>
              <a:solidFill>
                <a:schemeClr val="dk1"/>
              </a:solidFill>
            </a:endParaRPr>
          </a:p>
          <a:p>
            <a:pPr lvl="0" rtl="0">
              <a:lnSpc>
                <a:spcPct val="115000"/>
              </a:lnSpc>
              <a:spcBef>
                <a:spcPts val="0"/>
              </a:spcBef>
              <a:buClr>
                <a:schemeClr val="dk1"/>
              </a:buClr>
              <a:buFont typeface="Arial"/>
              <a:buNone/>
            </a:pPr>
            <a:r>
              <a:t/>
            </a:r>
            <a:endParaRPr>
              <a:solidFill>
                <a:schemeClr val="dk1"/>
              </a:solidFill>
            </a:endParaRPr>
          </a:p>
          <a:p>
            <a:pPr lvl="0" rtl="0">
              <a:spcBef>
                <a:spcPts val="0"/>
              </a:spcBef>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pic>
        <p:nvPicPr>
          <p:cNvPr id="162" name="Shape 162"/>
          <p:cNvPicPr preferRelativeResize="0"/>
          <p:nvPr/>
        </p:nvPicPr>
        <p:blipFill rotWithShape="1">
          <a:blip r:embed="rId3">
            <a:alphaModFix/>
          </a:blip>
          <a:srcRect b="0" l="169" r="49832" t="0"/>
          <a:stretch/>
        </p:blipFill>
        <p:spPr>
          <a:xfrm>
            <a:off x="5730000" y="72174"/>
            <a:ext cx="4345350" cy="6854148"/>
          </a:xfrm>
          <a:prstGeom prst="rect">
            <a:avLst/>
          </a:prstGeom>
          <a:noFill/>
          <a:ln>
            <a:noFill/>
          </a:ln>
        </p:spPr>
      </p:pic>
      <p:pic>
        <p:nvPicPr>
          <p:cNvPr id="163" name="Shape 163"/>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164" name="Shape 164"/>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pic>
        <p:nvPicPr>
          <p:cNvPr id="165" name="Shape 165"/>
          <p:cNvPicPr preferRelativeResize="0"/>
          <p:nvPr/>
        </p:nvPicPr>
        <p:blipFill>
          <a:blip r:embed="rId5">
            <a:alphaModFix/>
          </a:blip>
          <a:stretch>
            <a:fillRect/>
          </a:stretch>
        </p:blipFill>
        <p:spPr>
          <a:xfrm>
            <a:off x="0" y="6308201"/>
            <a:ext cx="10058400" cy="1464197"/>
          </a:xfrm>
          <a:prstGeom prst="rect">
            <a:avLst/>
          </a:prstGeom>
          <a:noFill/>
          <a:ln>
            <a:noFill/>
          </a:ln>
        </p:spPr>
      </p:pic>
      <p:sp>
        <p:nvSpPr>
          <p:cNvPr id="166" name="Shape 166"/>
          <p:cNvSpPr txBox="1"/>
          <p:nvPr/>
        </p:nvSpPr>
        <p:spPr>
          <a:xfrm>
            <a:off x="751800" y="1556000"/>
            <a:ext cx="5702100" cy="4968300"/>
          </a:xfrm>
          <a:prstGeom prst="rect">
            <a:avLst/>
          </a:prstGeom>
          <a:noFill/>
          <a:ln>
            <a:noFill/>
          </a:ln>
        </p:spPr>
        <p:txBody>
          <a:bodyPr anchorCtr="0" anchor="t" bIns="91425" lIns="91425" rIns="91425" tIns="91425">
            <a:noAutofit/>
          </a:bodyPr>
          <a:lstStyle/>
          <a:p>
            <a:pPr lvl="0" rtl="0">
              <a:lnSpc>
                <a:spcPct val="115000"/>
              </a:lnSpc>
              <a:spcBef>
                <a:spcPts val="0"/>
              </a:spcBef>
              <a:buNone/>
            </a:pPr>
            <a:r>
              <a:rPr b="1" lang="en" sz="1500">
                <a:solidFill>
                  <a:srgbClr val="9E745B"/>
                </a:solidFill>
                <a:latin typeface="Times New Roman"/>
                <a:ea typeface="Times New Roman"/>
                <a:cs typeface="Times New Roman"/>
                <a:sym typeface="Times New Roman"/>
              </a:rPr>
              <a:t>RADIO NACIONAL</a:t>
            </a:r>
          </a:p>
          <a:p>
            <a:pPr lvl="0" rtl="0" algn="ctr">
              <a:lnSpc>
                <a:spcPct val="115000"/>
              </a:lnSpc>
              <a:spcBef>
                <a:spcPts val="0"/>
              </a:spcBef>
              <a:buNone/>
            </a:pPr>
            <a:r>
              <a:t/>
            </a:r>
            <a:endParaRPr b="1" sz="1500">
              <a:latin typeface="Calibri"/>
              <a:ea typeface="Calibri"/>
              <a:cs typeface="Calibri"/>
              <a:sym typeface="Calibri"/>
            </a:endParaRPr>
          </a:p>
          <a:p>
            <a:pPr lvl="0">
              <a:lnSpc>
                <a:spcPct val="115000"/>
              </a:lnSpc>
              <a:spcBef>
                <a:spcPts val="0"/>
              </a:spcBef>
              <a:buNone/>
            </a:pPr>
            <a:r>
              <a:rPr b="1" lang="en" sz="1500">
                <a:latin typeface="Calibri"/>
                <a:ea typeface="Calibri"/>
                <a:cs typeface="Calibri"/>
                <a:sym typeface="Calibri"/>
              </a:rPr>
              <a:t>Objetivo: </a:t>
            </a:r>
            <a:r>
              <a:rPr lang="en" sz="1500">
                <a:latin typeface="Calibri"/>
                <a:ea typeface="Calibri"/>
                <a:cs typeface="Calibri"/>
                <a:sym typeface="Calibri"/>
              </a:rPr>
              <a:t>Posicionar el producto a nivel nacional.</a:t>
            </a:r>
          </a:p>
          <a:p>
            <a:pPr lvl="0" rtl="0">
              <a:lnSpc>
                <a:spcPct val="115000"/>
              </a:lnSpc>
              <a:spcBef>
                <a:spcPts val="0"/>
              </a:spcBef>
              <a:buNone/>
            </a:pPr>
            <a:r>
              <a:t/>
            </a:r>
            <a:endParaRPr sz="1500">
              <a:latin typeface="Calibri"/>
              <a:ea typeface="Calibri"/>
              <a:cs typeface="Calibri"/>
              <a:sym typeface="Calibri"/>
            </a:endParaRPr>
          </a:p>
          <a:p>
            <a:pPr indent="457200" lvl="0" rtl="0">
              <a:lnSpc>
                <a:spcPct val="115000"/>
              </a:lnSpc>
              <a:spcBef>
                <a:spcPts val="0"/>
              </a:spcBef>
              <a:buNone/>
            </a:pPr>
            <a:r>
              <a:rPr b="1" lang="en" sz="1500">
                <a:latin typeface="Calibri"/>
                <a:ea typeface="Calibri"/>
                <a:cs typeface="Calibri"/>
                <a:sym typeface="Calibri"/>
              </a:rPr>
              <a:t>Emisoras: </a:t>
            </a:r>
          </a:p>
          <a:p>
            <a:pPr lvl="0" rtl="0">
              <a:lnSpc>
                <a:spcPct val="115000"/>
              </a:lnSpc>
              <a:spcBef>
                <a:spcPts val="0"/>
              </a:spcBef>
              <a:buNone/>
            </a:pPr>
            <a:r>
              <a:t/>
            </a:r>
            <a:endParaRPr b="1" sz="1500">
              <a:latin typeface="Calibri"/>
              <a:ea typeface="Calibri"/>
              <a:cs typeface="Calibri"/>
              <a:sym typeface="Calibri"/>
            </a:endParaRPr>
          </a:p>
          <a:p>
            <a:pPr lvl="0">
              <a:lnSpc>
                <a:spcPct val="115000"/>
              </a:lnSpc>
              <a:spcBef>
                <a:spcPts val="0"/>
              </a:spcBef>
              <a:buNone/>
            </a:pPr>
            <a:r>
              <a:rPr b="1" lang="en" sz="1500">
                <a:solidFill>
                  <a:schemeClr val="dk1"/>
                </a:solidFill>
                <a:latin typeface="Calibri"/>
                <a:ea typeface="Calibri"/>
                <a:cs typeface="Calibri"/>
                <a:sym typeface="Calibri"/>
              </a:rPr>
              <a:t>ZOL FM 106.5; </a:t>
            </a:r>
            <a:r>
              <a:rPr lang="en" sz="1500">
                <a:solidFill>
                  <a:schemeClr val="dk1"/>
                </a:solidFill>
                <a:latin typeface="Calibri"/>
                <a:ea typeface="Calibri"/>
                <a:cs typeface="Calibri"/>
                <a:sym typeface="Calibri"/>
              </a:rPr>
              <a:t>Programa en el que se va a colocar sera, </a:t>
            </a:r>
            <a:r>
              <a:rPr b="1" lang="en" sz="1500" u="sng">
                <a:solidFill>
                  <a:schemeClr val="dk1"/>
                </a:solidFill>
                <a:latin typeface="Calibri"/>
                <a:ea typeface="Calibri"/>
                <a:cs typeface="Calibri"/>
                <a:sym typeface="Calibri"/>
              </a:rPr>
              <a:t>El mismo golpe</a:t>
            </a:r>
            <a:r>
              <a:rPr lang="en" sz="1500">
                <a:solidFill>
                  <a:schemeClr val="dk1"/>
                </a:solidFill>
                <a:latin typeface="Calibri"/>
                <a:ea typeface="Calibri"/>
                <a:cs typeface="Calibri"/>
                <a:sym typeface="Calibri"/>
              </a:rPr>
              <a:t> con un total de 23 cuñas diarias por mes de Lunes a Viernes.</a:t>
            </a:r>
          </a:p>
          <a:p>
            <a:pPr lvl="0">
              <a:lnSpc>
                <a:spcPct val="115000"/>
              </a:lnSpc>
              <a:spcBef>
                <a:spcPts val="0"/>
              </a:spcBef>
              <a:buNone/>
            </a:pPr>
            <a:r>
              <a:t/>
            </a:r>
            <a:endParaRPr sz="1500">
              <a:solidFill>
                <a:schemeClr val="dk1"/>
              </a:solidFill>
              <a:latin typeface="Calibri"/>
              <a:ea typeface="Calibri"/>
              <a:cs typeface="Calibri"/>
              <a:sym typeface="Calibri"/>
            </a:endParaRPr>
          </a:p>
          <a:p>
            <a:pPr lvl="0">
              <a:lnSpc>
                <a:spcPct val="115000"/>
              </a:lnSpc>
              <a:spcBef>
                <a:spcPts val="0"/>
              </a:spcBef>
              <a:buNone/>
            </a:pPr>
            <a:r>
              <a:rPr b="1" lang="en" sz="1500">
                <a:solidFill>
                  <a:schemeClr val="dk1"/>
                </a:solidFill>
                <a:latin typeface="Calibri"/>
                <a:ea typeface="Calibri"/>
                <a:cs typeface="Calibri"/>
                <a:sym typeface="Calibri"/>
              </a:rPr>
              <a:t>100.1 FM</a:t>
            </a:r>
            <a:r>
              <a:rPr lang="en" sz="1500">
                <a:solidFill>
                  <a:schemeClr val="dk1"/>
                </a:solidFill>
                <a:latin typeface="Calibri"/>
                <a:ea typeface="Calibri"/>
                <a:cs typeface="Calibri"/>
                <a:sym typeface="Calibri"/>
              </a:rPr>
              <a:t>: Las cuñas se colocaran en programación regular, un total de 147 por mes, distribuidas en 7 cuñas de miércoles a domingo.</a:t>
            </a:r>
          </a:p>
          <a:p>
            <a:pPr lvl="0">
              <a:lnSpc>
                <a:spcPct val="115000"/>
              </a:lnSpc>
              <a:spcBef>
                <a:spcPts val="0"/>
              </a:spcBef>
              <a:buClr>
                <a:schemeClr val="dk1"/>
              </a:buClr>
              <a:buFont typeface="Arial"/>
              <a:buNone/>
            </a:pPr>
            <a:r>
              <a:t/>
            </a:r>
            <a:endParaRPr sz="1500">
              <a:solidFill>
                <a:schemeClr val="dk1"/>
              </a:solidFill>
              <a:latin typeface="Calibri"/>
              <a:ea typeface="Calibri"/>
              <a:cs typeface="Calibri"/>
              <a:sym typeface="Calibri"/>
            </a:endParaRPr>
          </a:p>
          <a:p>
            <a:pPr lvl="0">
              <a:lnSpc>
                <a:spcPct val="115000"/>
              </a:lnSpc>
              <a:spcBef>
                <a:spcPts val="0"/>
              </a:spcBef>
              <a:buNone/>
            </a:pPr>
            <a:r>
              <a:rPr b="1" lang="en" sz="1500">
                <a:solidFill>
                  <a:schemeClr val="dk1"/>
                </a:solidFill>
                <a:latin typeface="Calibri"/>
                <a:ea typeface="Calibri"/>
                <a:cs typeface="Calibri"/>
                <a:sym typeface="Calibri"/>
              </a:rPr>
              <a:t>97.3 Radio Disney:</a:t>
            </a:r>
            <a:r>
              <a:rPr lang="en" sz="1500">
                <a:solidFill>
                  <a:schemeClr val="dk1"/>
                </a:solidFill>
                <a:latin typeface="Calibri"/>
                <a:ea typeface="Calibri"/>
                <a:cs typeface="Calibri"/>
                <a:sym typeface="Calibri"/>
              </a:rPr>
              <a:t> Se colocaran 5 cuñas de lunes a viernes en programación regular para un total de 115 por  mes.</a:t>
            </a:r>
          </a:p>
          <a:p>
            <a:pPr lvl="0">
              <a:lnSpc>
                <a:spcPct val="115000"/>
              </a:lnSpc>
              <a:spcBef>
                <a:spcPts val="0"/>
              </a:spcBef>
              <a:buClr>
                <a:schemeClr val="dk1"/>
              </a:buClr>
              <a:buFont typeface="Arial"/>
              <a:buNone/>
            </a:pPr>
            <a:r>
              <a:t/>
            </a:r>
            <a:endParaRPr sz="1500">
              <a:solidFill>
                <a:schemeClr val="dk1"/>
              </a:solidFill>
              <a:latin typeface="Calibri"/>
              <a:ea typeface="Calibri"/>
              <a:cs typeface="Calibri"/>
              <a:sym typeface="Calibri"/>
            </a:endParaRPr>
          </a:p>
          <a:p>
            <a:pPr lvl="0">
              <a:lnSpc>
                <a:spcPct val="115000"/>
              </a:lnSpc>
              <a:spcBef>
                <a:spcPts val="0"/>
              </a:spcBef>
              <a:buClr>
                <a:schemeClr val="dk1"/>
              </a:buClr>
              <a:buSzPct val="73333"/>
              <a:buFont typeface="Arial"/>
              <a:buNone/>
            </a:pPr>
            <a:r>
              <a:rPr b="1" lang="en" sz="1500">
                <a:solidFill>
                  <a:schemeClr val="dk1"/>
                </a:solidFill>
                <a:latin typeface="Calibri"/>
                <a:ea typeface="Calibri"/>
                <a:cs typeface="Calibri"/>
                <a:sym typeface="Calibri"/>
              </a:rPr>
              <a:t>Fuego 90:</a:t>
            </a:r>
            <a:r>
              <a:rPr lang="en" sz="1500">
                <a:solidFill>
                  <a:schemeClr val="dk1"/>
                </a:solidFill>
                <a:latin typeface="Calibri"/>
                <a:ea typeface="Calibri"/>
                <a:cs typeface="Calibri"/>
                <a:sym typeface="Calibri"/>
              </a:rPr>
              <a:t> Se colocaran 7 cuñas de lunes a sábado en programación regular para un total de 189 cuñas por mes.   </a:t>
            </a:r>
            <a:r>
              <a:rPr lang="en">
                <a:solidFill>
                  <a:schemeClr val="dk1"/>
                </a:solidFill>
                <a:latin typeface="Calibri"/>
                <a:ea typeface="Calibri"/>
                <a:cs typeface="Calibri"/>
                <a:sym typeface="Calibri"/>
              </a:rPr>
              <a:t>      </a:t>
            </a:r>
          </a:p>
          <a:p>
            <a:pPr lvl="0" rtl="0">
              <a:spcBef>
                <a:spcPts val="0"/>
              </a:spcBef>
              <a:buNone/>
            </a:pPr>
            <a:r>
              <a:t/>
            </a:r>
            <a:endParaRPr>
              <a:solidFill>
                <a:schemeClr val="dk1"/>
              </a:solidFill>
              <a:latin typeface="Calibri"/>
              <a:ea typeface="Calibri"/>
              <a:cs typeface="Calibri"/>
              <a:sym typeface="Calibri"/>
            </a:endParaRPr>
          </a:p>
          <a:p>
            <a:pPr lvl="0" rtl="0">
              <a:spcBef>
                <a:spcPts val="0"/>
              </a:spcBef>
              <a:buNone/>
            </a:pPr>
            <a:r>
              <a:t/>
            </a:r>
            <a:endParaRPr>
              <a:solidFill>
                <a:schemeClr val="dk1"/>
              </a:solidFill>
              <a:latin typeface="Calibri"/>
              <a:ea typeface="Calibri"/>
              <a:cs typeface="Calibri"/>
              <a:sym typeface="Calibri"/>
            </a:endParaRPr>
          </a:p>
          <a:p>
            <a:pPr lvl="0">
              <a:spcBef>
                <a:spcPts val="0"/>
              </a:spcBef>
              <a:buNone/>
            </a:pPr>
            <a:r>
              <a:t/>
            </a:r>
            <a:endParaRPr>
              <a:solidFill>
                <a:schemeClr val="dk1"/>
              </a:solidFill>
              <a:latin typeface="Calibri"/>
              <a:ea typeface="Calibri"/>
              <a:cs typeface="Calibri"/>
              <a:sym typeface="Calibri"/>
            </a:endParaRPr>
          </a:p>
          <a:p>
            <a:pPr lvl="0">
              <a:spcBef>
                <a:spcPts val="0"/>
              </a:spcBef>
              <a:buNone/>
            </a:pPr>
            <a:r>
              <a:t/>
            </a:r>
            <a:endParaRPr/>
          </a:p>
          <a:p>
            <a:pPr lvl="0">
              <a:spcBef>
                <a:spcPts val="0"/>
              </a:spcBef>
              <a:buNone/>
            </a:pPr>
            <a:r>
              <a:t/>
            </a:r>
            <a:endParaRPr/>
          </a:p>
        </p:txBody>
      </p:sp>
      <p:sp>
        <p:nvSpPr>
          <p:cNvPr id="167" name="Shape 167"/>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Estrategia de Medios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x="0" y="0"/>
          <a:ext cx="0" cy="0"/>
          <a:chOff x="0" y="0"/>
          <a:chExt cx="0" cy="0"/>
        </a:xfrm>
      </p:grpSpPr>
      <p:pic>
        <p:nvPicPr>
          <p:cNvPr id="172" name="Shape 172"/>
          <p:cNvPicPr preferRelativeResize="0"/>
          <p:nvPr/>
        </p:nvPicPr>
        <p:blipFill>
          <a:blip r:embed="rId3">
            <a:alphaModFix/>
          </a:blip>
          <a:stretch>
            <a:fillRect/>
          </a:stretch>
        </p:blipFill>
        <p:spPr>
          <a:xfrm>
            <a:off x="559849" y="336975"/>
            <a:ext cx="1739224" cy="756350"/>
          </a:xfrm>
          <a:prstGeom prst="rect">
            <a:avLst/>
          </a:prstGeom>
          <a:noFill/>
          <a:ln>
            <a:noFill/>
          </a:ln>
        </p:spPr>
      </p:pic>
      <p:cxnSp>
        <p:nvCxnSpPr>
          <p:cNvPr id="173" name="Shape 173"/>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174" name="Shape 174"/>
          <p:cNvSpPr txBox="1"/>
          <p:nvPr/>
        </p:nvSpPr>
        <p:spPr>
          <a:xfrm>
            <a:off x="768350" y="1739575"/>
            <a:ext cx="4599900" cy="5855100"/>
          </a:xfrm>
          <a:prstGeom prst="rect">
            <a:avLst/>
          </a:prstGeom>
          <a:noFill/>
          <a:ln>
            <a:noFill/>
          </a:ln>
        </p:spPr>
        <p:txBody>
          <a:bodyPr anchorCtr="0" anchor="t" bIns="91425" lIns="91425" rIns="91425" tIns="91425">
            <a:noAutofit/>
          </a:bodyPr>
          <a:lstStyle/>
          <a:p>
            <a:pPr lvl="0" rtl="0">
              <a:lnSpc>
                <a:spcPct val="115000"/>
              </a:lnSpc>
              <a:spcBef>
                <a:spcPts val="0"/>
              </a:spcBef>
              <a:buNone/>
            </a:pPr>
            <a:r>
              <a:rPr b="1" lang="en" sz="1500">
                <a:solidFill>
                  <a:srgbClr val="9E745B"/>
                </a:solidFill>
                <a:latin typeface="Times New Roman"/>
                <a:ea typeface="Times New Roman"/>
                <a:cs typeface="Times New Roman"/>
                <a:sym typeface="Times New Roman"/>
              </a:rPr>
              <a:t>TELEVISIÓN</a:t>
            </a:r>
            <a:r>
              <a:rPr b="1" lang="en" sz="1500">
                <a:solidFill>
                  <a:srgbClr val="9E745B"/>
                </a:solidFill>
                <a:latin typeface="Times New Roman"/>
                <a:ea typeface="Times New Roman"/>
                <a:cs typeface="Times New Roman"/>
                <a:sym typeface="Times New Roman"/>
              </a:rPr>
              <a:t> NACIONAL </a:t>
            </a:r>
          </a:p>
          <a:p>
            <a:pPr lvl="0" rtl="0">
              <a:lnSpc>
                <a:spcPct val="115000"/>
              </a:lnSpc>
              <a:spcBef>
                <a:spcPts val="0"/>
              </a:spcBef>
              <a:buNone/>
            </a:pPr>
            <a:r>
              <a:t/>
            </a:r>
            <a:endParaRPr b="1" sz="1500">
              <a:latin typeface="Calibri"/>
              <a:ea typeface="Calibri"/>
              <a:cs typeface="Calibri"/>
              <a:sym typeface="Calibri"/>
            </a:endParaRPr>
          </a:p>
          <a:p>
            <a:pPr lvl="0" rtl="0">
              <a:lnSpc>
                <a:spcPct val="115000"/>
              </a:lnSpc>
              <a:spcBef>
                <a:spcPts val="0"/>
              </a:spcBef>
              <a:buNone/>
            </a:pPr>
            <a:r>
              <a:rPr b="1" lang="en" sz="1500">
                <a:latin typeface="Calibri"/>
                <a:ea typeface="Calibri"/>
                <a:cs typeface="Calibri"/>
                <a:sym typeface="Calibri"/>
              </a:rPr>
              <a:t>Objetivo: Dar a conocer el producto de manera masiva.</a:t>
            </a:r>
          </a:p>
          <a:p>
            <a:pPr lvl="0" rtl="0">
              <a:lnSpc>
                <a:spcPct val="115000"/>
              </a:lnSpc>
              <a:spcBef>
                <a:spcPts val="0"/>
              </a:spcBef>
              <a:buNone/>
            </a:pPr>
            <a:r>
              <a:t/>
            </a:r>
            <a:endParaRPr b="1" sz="1500">
              <a:latin typeface="Calibri"/>
              <a:ea typeface="Calibri"/>
              <a:cs typeface="Calibri"/>
              <a:sym typeface="Calibri"/>
            </a:endParaRPr>
          </a:p>
          <a:p>
            <a:pPr indent="0" lvl="0" marL="0" rtl="0">
              <a:lnSpc>
                <a:spcPct val="115000"/>
              </a:lnSpc>
              <a:spcBef>
                <a:spcPts val="0"/>
              </a:spcBef>
              <a:buNone/>
            </a:pPr>
            <a:r>
              <a:rPr b="1" lang="en" sz="1500">
                <a:latin typeface="Calibri"/>
                <a:ea typeface="Calibri"/>
                <a:cs typeface="Calibri"/>
                <a:sym typeface="Calibri"/>
              </a:rPr>
              <a:t>Canales:</a:t>
            </a:r>
          </a:p>
          <a:p>
            <a:pPr indent="457200" lvl="0" rtl="0">
              <a:lnSpc>
                <a:spcPct val="115000"/>
              </a:lnSpc>
              <a:spcBef>
                <a:spcPts val="0"/>
              </a:spcBef>
              <a:buNone/>
            </a:pPr>
            <a:r>
              <a:t/>
            </a:r>
            <a:endParaRPr b="1" sz="1500">
              <a:latin typeface="Calibri"/>
              <a:ea typeface="Calibri"/>
              <a:cs typeface="Calibri"/>
              <a:sym typeface="Calibri"/>
            </a:endParaRPr>
          </a:p>
          <a:p>
            <a:pPr indent="0" lvl="0" marL="0" rtl="0">
              <a:lnSpc>
                <a:spcPct val="115000"/>
              </a:lnSpc>
              <a:spcBef>
                <a:spcPts val="0"/>
              </a:spcBef>
              <a:buNone/>
            </a:pPr>
            <a:r>
              <a:rPr b="1" lang="en" sz="1500">
                <a:latin typeface="Calibri"/>
                <a:ea typeface="Calibri"/>
                <a:cs typeface="Calibri"/>
                <a:sym typeface="Calibri"/>
              </a:rPr>
              <a:t>Telesistema: </a:t>
            </a:r>
            <a:r>
              <a:rPr lang="en" sz="1500">
                <a:latin typeface="Calibri"/>
                <a:ea typeface="Calibri"/>
                <a:cs typeface="Calibri"/>
                <a:sym typeface="Calibri"/>
              </a:rPr>
              <a:t>Se emplearán 10 cuñas de 30 segundos de Lunes a Viernes en espacio televisivo de novelas.</a:t>
            </a:r>
          </a:p>
          <a:p>
            <a:pPr indent="0" lvl="0" marL="0" rtl="0">
              <a:lnSpc>
                <a:spcPct val="115000"/>
              </a:lnSpc>
              <a:spcBef>
                <a:spcPts val="0"/>
              </a:spcBef>
              <a:buNone/>
            </a:pPr>
            <a:r>
              <a:t/>
            </a:r>
            <a:endParaRPr sz="1500">
              <a:latin typeface="Calibri"/>
              <a:ea typeface="Calibri"/>
              <a:cs typeface="Calibri"/>
              <a:sym typeface="Calibri"/>
            </a:endParaRPr>
          </a:p>
          <a:p>
            <a:pPr indent="0" lvl="0" marL="0" rtl="0">
              <a:lnSpc>
                <a:spcPct val="115000"/>
              </a:lnSpc>
              <a:spcBef>
                <a:spcPts val="0"/>
              </a:spcBef>
              <a:buNone/>
            </a:pPr>
            <a:r>
              <a:rPr b="1" lang="en" sz="1500">
                <a:latin typeface="Calibri"/>
                <a:ea typeface="Calibri"/>
                <a:cs typeface="Calibri"/>
                <a:sym typeface="Calibri"/>
              </a:rPr>
              <a:t>Teleantillas: </a:t>
            </a:r>
            <a:r>
              <a:rPr lang="en" sz="1500">
                <a:latin typeface="Calibri"/>
                <a:ea typeface="Calibri"/>
                <a:cs typeface="Calibri"/>
                <a:sym typeface="Calibri"/>
              </a:rPr>
              <a:t>Se colocaran 10 cuñas de 30 segundos de Lunes a Sábado en el programa caso cerrado. </a:t>
            </a:r>
          </a:p>
          <a:p>
            <a:pPr indent="0" lvl="0" marL="0" rtl="0">
              <a:lnSpc>
                <a:spcPct val="115000"/>
              </a:lnSpc>
              <a:spcBef>
                <a:spcPts val="0"/>
              </a:spcBef>
              <a:buNone/>
            </a:pPr>
            <a:r>
              <a:t/>
            </a:r>
            <a:endParaRPr sz="1500">
              <a:latin typeface="Calibri"/>
              <a:ea typeface="Calibri"/>
              <a:cs typeface="Calibri"/>
              <a:sym typeface="Calibri"/>
            </a:endParaRPr>
          </a:p>
          <a:p>
            <a:pPr indent="0" lvl="0" marL="0" rtl="0">
              <a:lnSpc>
                <a:spcPct val="115000"/>
              </a:lnSpc>
              <a:spcBef>
                <a:spcPts val="0"/>
              </a:spcBef>
              <a:buNone/>
            </a:pPr>
            <a:r>
              <a:rPr b="1" lang="en" sz="1500">
                <a:latin typeface="Calibri"/>
                <a:ea typeface="Calibri"/>
                <a:cs typeface="Calibri"/>
                <a:sym typeface="Calibri"/>
              </a:rPr>
              <a:t>Antena Latina: </a:t>
            </a:r>
            <a:r>
              <a:rPr lang="en" sz="1500">
                <a:latin typeface="Calibri"/>
                <a:ea typeface="Calibri"/>
                <a:cs typeface="Calibri"/>
                <a:sym typeface="Calibri"/>
              </a:rPr>
              <a:t> Se colocaran 8 cuñas de 30 segundos en espacio televisivo juvenil de Lunes a viernes. </a:t>
            </a:r>
          </a:p>
          <a:p>
            <a:pPr lvl="0" rtl="0" algn="ctr">
              <a:spcBef>
                <a:spcPts val="0"/>
              </a:spcBef>
              <a:buNone/>
            </a:pPr>
            <a:r>
              <a:t/>
            </a:r>
            <a:endParaRPr b="1"/>
          </a:p>
          <a:p>
            <a:pPr lvl="0">
              <a:spcBef>
                <a:spcPts val="0"/>
              </a:spcBef>
              <a:buNone/>
            </a:pPr>
            <a:r>
              <a:t/>
            </a:r>
            <a:endParaRPr b="1"/>
          </a:p>
        </p:txBody>
      </p:sp>
      <p:pic>
        <p:nvPicPr>
          <p:cNvPr id="175" name="Shape 175"/>
          <p:cNvPicPr preferRelativeResize="0"/>
          <p:nvPr/>
        </p:nvPicPr>
        <p:blipFill>
          <a:blip r:embed="rId4">
            <a:alphaModFix/>
          </a:blip>
          <a:stretch>
            <a:fillRect/>
          </a:stretch>
        </p:blipFill>
        <p:spPr>
          <a:xfrm>
            <a:off x="6179237" y="4002975"/>
            <a:ext cx="3446873" cy="2585155"/>
          </a:xfrm>
          <a:prstGeom prst="rect">
            <a:avLst/>
          </a:prstGeom>
          <a:noFill/>
          <a:ln>
            <a:noFill/>
          </a:ln>
        </p:spPr>
      </p:pic>
      <p:pic>
        <p:nvPicPr>
          <p:cNvPr id="176" name="Shape 176"/>
          <p:cNvPicPr preferRelativeResize="0"/>
          <p:nvPr/>
        </p:nvPicPr>
        <p:blipFill>
          <a:blip r:embed="rId5">
            <a:alphaModFix/>
          </a:blip>
          <a:stretch>
            <a:fillRect/>
          </a:stretch>
        </p:blipFill>
        <p:spPr>
          <a:xfrm rot="-5400000">
            <a:off x="5925800" y="1361800"/>
            <a:ext cx="3953750" cy="2471100"/>
          </a:xfrm>
          <a:prstGeom prst="rect">
            <a:avLst/>
          </a:prstGeom>
          <a:noFill/>
          <a:ln>
            <a:noFill/>
          </a:ln>
        </p:spPr>
      </p:pic>
      <p:pic>
        <p:nvPicPr>
          <p:cNvPr id="177" name="Shape 177"/>
          <p:cNvPicPr preferRelativeResize="0"/>
          <p:nvPr/>
        </p:nvPicPr>
        <p:blipFill>
          <a:blip r:embed="rId6">
            <a:alphaModFix/>
          </a:blip>
          <a:stretch>
            <a:fillRect/>
          </a:stretch>
        </p:blipFill>
        <p:spPr>
          <a:xfrm>
            <a:off x="0" y="6308201"/>
            <a:ext cx="10058400" cy="1464197"/>
          </a:xfrm>
          <a:prstGeom prst="rect">
            <a:avLst/>
          </a:prstGeom>
          <a:noFill/>
          <a:ln>
            <a:noFill/>
          </a:ln>
        </p:spPr>
      </p:pic>
      <p:sp>
        <p:nvSpPr>
          <p:cNvPr id="178" name="Shape 178"/>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Estrategia de Medios</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pic>
        <p:nvPicPr>
          <p:cNvPr id="183" name="Shape 183"/>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184" name="Shape 184"/>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185" name="Shape 185"/>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186" name="Shape 186"/>
          <p:cNvSpPr txBox="1"/>
          <p:nvPr/>
        </p:nvSpPr>
        <p:spPr>
          <a:xfrm>
            <a:off x="761700" y="1442850"/>
            <a:ext cx="8535000" cy="4886700"/>
          </a:xfrm>
          <a:prstGeom prst="rect">
            <a:avLst/>
          </a:prstGeom>
          <a:noFill/>
          <a:ln>
            <a:noFill/>
          </a:ln>
        </p:spPr>
        <p:txBody>
          <a:bodyPr anchorCtr="0" anchor="t" bIns="91425" lIns="91425" rIns="91425" tIns="91425">
            <a:noAutofit/>
          </a:bodyPr>
          <a:lstStyle/>
          <a:p>
            <a:pPr lvl="0" rtl="0">
              <a:spcBef>
                <a:spcPts val="0"/>
              </a:spcBef>
              <a:buNone/>
            </a:pPr>
            <a:r>
              <a:rPr b="1" lang="en" sz="1500">
                <a:solidFill>
                  <a:srgbClr val="9E745B"/>
                </a:solidFill>
                <a:latin typeface="Times New Roman"/>
                <a:ea typeface="Times New Roman"/>
                <a:cs typeface="Times New Roman"/>
                <a:sym typeface="Times New Roman"/>
              </a:rPr>
              <a:t>PRENSA:</a:t>
            </a:r>
          </a:p>
          <a:p>
            <a:pPr lvl="0" rtl="0" algn="ctr">
              <a:lnSpc>
                <a:spcPct val="115000"/>
              </a:lnSpc>
              <a:spcBef>
                <a:spcPts val="0"/>
              </a:spcBef>
              <a:buNone/>
            </a:pPr>
            <a:r>
              <a:t/>
            </a:r>
            <a:endParaRPr b="1" sz="1500">
              <a:latin typeface="Calibri"/>
              <a:ea typeface="Calibri"/>
              <a:cs typeface="Calibri"/>
              <a:sym typeface="Calibri"/>
            </a:endParaRPr>
          </a:p>
          <a:p>
            <a:pPr lvl="0" rtl="0" algn="l">
              <a:lnSpc>
                <a:spcPct val="115000"/>
              </a:lnSpc>
              <a:spcBef>
                <a:spcPts val="0"/>
              </a:spcBef>
              <a:buNone/>
            </a:pPr>
            <a:r>
              <a:rPr b="1" lang="en" sz="1500">
                <a:latin typeface="Calibri"/>
                <a:ea typeface="Calibri"/>
                <a:cs typeface="Calibri"/>
                <a:sym typeface="Calibri"/>
              </a:rPr>
              <a:t>Objetivo: Dar a conocer el producto y posicionarlo en la mente del consumidor. </a:t>
            </a:r>
          </a:p>
          <a:p>
            <a:pPr lvl="0" rtl="0" algn="ctr">
              <a:lnSpc>
                <a:spcPct val="115000"/>
              </a:lnSpc>
              <a:spcBef>
                <a:spcPts val="0"/>
              </a:spcBef>
              <a:buNone/>
            </a:pPr>
            <a:r>
              <a:t/>
            </a:r>
            <a:endParaRPr b="1" sz="1500">
              <a:latin typeface="Calibri"/>
              <a:ea typeface="Calibri"/>
              <a:cs typeface="Calibri"/>
              <a:sym typeface="Calibri"/>
            </a:endParaRPr>
          </a:p>
          <a:p>
            <a:pPr indent="-323850" lvl="0" marL="457200" rtl="0">
              <a:lnSpc>
                <a:spcPct val="115000"/>
              </a:lnSpc>
              <a:spcBef>
                <a:spcPts val="0"/>
              </a:spcBef>
              <a:buSzPct val="100000"/>
              <a:buFont typeface="Calibri"/>
              <a:buChar char="●"/>
            </a:pPr>
            <a:r>
              <a:rPr b="1" lang="en" sz="1500">
                <a:latin typeface="Calibri"/>
                <a:ea typeface="Calibri"/>
                <a:cs typeface="Calibri"/>
                <a:sym typeface="Calibri"/>
              </a:rPr>
              <a:t>En el primer mes de la campaña se emplearán 4 soportes de prensa:</a:t>
            </a:r>
          </a:p>
          <a:p>
            <a:pPr lvl="0" rtl="0">
              <a:lnSpc>
                <a:spcPct val="115000"/>
              </a:lnSpc>
              <a:spcBef>
                <a:spcPts val="0"/>
              </a:spcBef>
              <a:buNone/>
            </a:pPr>
            <a:r>
              <a:t/>
            </a:r>
            <a:endParaRPr sz="1500">
              <a:latin typeface="Calibri"/>
              <a:ea typeface="Calibri"/>
              <a:cs typeface="Calibri"/>
              <a:sym typeface="Calibri"/>
            </a:endParaRPr>
          </a:p>
          <a:p>
            <a:pPr lvl="0">
              <a:lnSpc>
                <a:spcPct val="115000"/>
              </a:lnSpc>
              <a:spcBef>
                <a:spcPts val="0"/>
              </a:spcBef>
              <a:buNone/>
            </a:pPr>
            <a:r>
              <a:rPr b="1" lang="en" sz="1500">
                <a:latin typeface="Calibri"/>
                <a:ea typeface="Calibri"/>
                <a:cs typeface="Calibri"/>
                <a:sym typeface="Calibri"/>
              </a:rPr>
              <a:t>El Nacional: </a:t>
            </a:r>
            <a:r>
              <a:rPr lang="en" sz="1500">
                <a:latin typeface="Calibri"/>
                <a:ea typeface="Calibri"/>
                <a:cs typeface="Calibri"/>
                <a:sym typeface="Calibri"/>
              </a:rPr>
              <a:t>Se colocara 3 publicaciones F/C en formato robapágina en la sección Opinión. </a:t>
            </a:r>
          </a:p>
          <a:p>
            <a:pPr lvl="0" rtl="0">
              <a:lnSpc>
                <a:spcPct val="115000"/>
              </a:lnSpc>
              <a:spcBef>
                <a:spcPts val="0"/>
              </a:spcBef>
              <a:buNone/>
            </a:pPr>
            <a:r>
              <a:t/>
            </a:r>
            <a:endParaRPr sz="1500">
              <a:latin typeface="Calibri"/>
              <a:ea typeface="Calibri"/>
              <a:cs typeface="Calibri"/>
              <a:sym typeface="Calibri"/>
            </a:endParaRPr>
          </a:p>
          <a:p>
            <a:pPr lvl="0">
              <a:lnSpc>
                <a:spcPct val="115000"/>
              </a:lnSpc>
              <a:spcBef>
                <a:spcPts val="0"/>
              </a:spcBef>
              <a:buNone/>
            </a:pPr>
            <a:r>
              <a:rPr b="1" lang="en" sz="1500">
                <a:solidFill>
                  <a:schemeClr val="dk1"/>
                </a:solidFill>
                <a:latin typeface="Calibri"/>
                <a:ea typeface="Calibri"/>
                <a:cs typeface="Calibri"/>
                <a:sym typeface="Calibri"/>
              </a:rPr>
              <a:t>El día:</a:t>
            </a:r>
            <a:r>
              <a:rPr lang="en" sz="1500">
                <a:solidFill>
                  <a:schemeClr val="dk1"/>
                </a:solidFill>
                <a:latin typeface="Calibri"/>
                <a:ea typeface="Calibri"/>
                <a:cs typeface="Calibri"/>
                <a:sym typeface="Calibri"/>
              </a:rPr>
              <a:t> Se colocara un total de dos publicaciones F/C en un formato de media página horizontal en la sección de Espectáculos.</a:t>
            </a:r>
          </a:p>
          <a:p>
            <a:pPr lvl="0" rtl="0">
              <a:lnSpc>
                <a:spcPct val="115000"/>
              </a:lnSpc>
              <a:spcBef>
                <a:spcPts val="0"/>
              </a:spcBef>
              <a:buClr>
                <a:schemeClr val="dk1"/>
              </a:buClr>
              <a:buFont typeface="Arial"/>
              <a:buNone/>
            </a:pPr>
            <a:r>
              <a:t/>
            </a:r>
            <a:endParaRPr sz="1500">
              <a:solidFill>
                <a:schemeClr val="dk1"/>
              </a:solidFill>
              <a:latin typeface="Calibri"/>
              <a:ea typeface="Calibri"/>
              <a:cs typeface="Calibri"/>
              <a:sym typeface="Calibri"/>
            </a:endParaRPr>
          </a:p>
          <a:p>
            <a:pPr lvl="0">
              <a:lnSpc>
                <a:spcPct val="115000"/>
              </a:lnSpc>
              <a:spcBef>
                <a:spcPts val="0"/>
              </a:spcBef>
              <a:buNone/>
            </a:pPr>
            <a:r>
              <a:rPr b="1" lang="en" sz="1500">
                <a:solidFill>
                  <a:schemeClr val="dk1"/>
                </a:solidFill>
                <a:latin typeface="Calibri"/>
                <a:ea typeface="Calibri"/>
                <a:cs typeface="Calibri"/>
                <a:sym typeface="Calibri"/>
              </a:rPr>
              <a:t>Diario Libre:</a:t>
            </a:r>
            <a:r>
              <a:rPr lang="en" sz="1500">
                <a:solidFill>
                  <a:schemeClr val="dk1"/>
                </a:solidFill>
                <a:latin typeface="Calibri"/>
                <a:ea typeface="Calibri"/>
                <a:cs typeface="Calibri"/>
                <a:sym typeface="Calibri"/>
              </a:rPr>
              <a:t> Serán 2 publicaciones F/C en formato ¼ de página en la sección Revista.  </a:t>
            </a:r>
          </a:p>
          <a:p>
            <a:pPr lvl="0" rtl="0">
              <a:lnSpc>
                <a:spcPct val="115000"/>
              </a:lnSpc>
              <a:spcBef>
                <a:spcPts val="0"/>
              </a:spcBef>
              <a:buClr>
                <a:schemeClr val="dk1"/>
              </a:buClr>
              <a:buFont typeface="Arial"/>
              <a:buNone/>
            </a:pPr>
            <a:r>
              <a:t/>
            </a:r>
            <a:endParaRPr sz="1500">
              <a:solidFill>
                <a:schemeClr val="dk1"/>
              </a:solidFill>
              <a:latin typeface="Calibri"/>
              <a:ea typeface="Calibri"/>
              <a:cs typeface="Calibri"/>
              <a:sym typeface="Calibri"/>
            </a:endParaRPr>
          </a:p>
          <a:p>
            <a:pPr lvl="0">
              <a:lnSpc>
                <a:spcPct val="115000"/>
              </a:lnSpc>
              <a:spcBef>
                <a:spcPts val="0"/>
              </a:spcBef>
              <a:buNone/>
            </a:pPr>
            <a:r>
              <a:rPr b="1" lang="en" sz="1500">
                <a:solidFill>
                  <a:schemeClr val="dk1"/>
                </a:solidFill>
                <a:latin typeface="Calibri"/>
                <a:ea typeface="Calibri"/>
                <a:cs typeface="Calibri"/>
                <a:sym typeface="Calibri"/>
              </a:rPr>
              <a:t>Periódico Hoy: </a:t>
            </a:r>
            <a:r>
              <a:rPr lang="en" sz="1500">
                <a:solidFill>
                  <a:schemeClr val="dk1"/>
                </a:solidFill>
                <a:latin typeface="Calibri"/>
                <a:ea typeface="Calibri"/>
                <a:cs typeface="Calibri"/>
                <a:sym typeface="Calibri"/>
              </a:rPr>
              <a:t>Serán un total de 4 publicaciones F/C en sección La Vida en formato ¼ de página. </a:t>
            </a:r>
          </a:p>
          <a:p>
            <a:pPr lvl="0">
              <a:lnSpc>
                <a:spcPct val="115000"/>
              </a:lnSpc>
              <a:spcBef>
                <a:spcPts val="0"/>
              </a:spcBef>
              <a:buNone/>
            </a:pPr>
            <a:r>
              <a:t/>
            </a:r>
            <a:endParaRPr sz="1500">
              <a:solidFill>
                <a:schemeClr val="dk1"/>
              </a:solidFill>
              <a:latin typeface="Calibri"/>
              <a:ea typeface="Calibri"/>
              <a:cs typeface="Calibri"/>
              <a:sym typeface="Calibri"/>
            </a:endParaRPr>
          </a:p>
          <a:p>
            <a:pPr indent="-323850" lvl="0" marL="457200" rtl="0">
              <a:lnSpc>
                <a:spcPct val="115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En el segundo mes, se emplearán  2 soportes: El Nacional y El día. </a:t>
            </a:r>
          </a:p>
          <a:p>
            <a:pPr indent="-323850" lvl="0" marL="457200" rtl="0">
              <a:lnSpc>
                <a:spcPct val="115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En el tercer mes, serán El Día y Diario Libre, </a:t>
            </a:r>
          </a:p>
          <a:p>
            <a:pPr lvl="0">
              <a:spcBef>
                <a:spcPts val="0"/>
              </a:spcBef>
              <a:buNone/>
            </a:pPr>
            <a:r>
              <a:t/>
            </a:r>
            <a:endParaRPr>
              <a:solidFill>
                <a:schemeClr val="dk1"/>
              </a:solidFill>
            </a:endParaRPr>
          </a:p>
          <a:p>
            <a:pPr lvl="0" rtl="0">
              <a:spcBef>
                <a:spcPts val="0"/>
              </a:spcBef>
              <a:buNone/>
            </a:pPr>
            <a:r>
              <a:t/>
            </a:r>
            <a:endParaRPr b="1">
              <a:solidFill>
                <a:schemeClr val="dk1"/>
              </a:solidFill>
            </a:endParaRPr>
          </a:p>
          <a:p>
            <a:pPr lvl="0" rtl="0">
              <a:spcBef>
                <a:spcPts val="0"/>
              </a:spcBef>
              <a:buNone/>
            </a:pPr>
            <a:r>
              <a:t/>
            </a:r>
            <a:endParaRPr>
              <a:solidFill>
                <a:schemeClr val="dk1"/>
              </a:solidFill>
            </a:endParaRPr>
          </a:p>
          <a:p>
            <a:pPr lvl="0" rtl="0">
              <a:spcBef>
                <a:spcPts val="0"/>
              </a:spcBef>
              <a:buNone/>
            </a:pPr>
            <a:r>
              <a:t/>
            </a:r>
            <a:endParaRPr/>
          </a:p>
        </p:txBody>
      </p:sp>
      <p:pic>
        <p:nvPicPr>
          <p:cNvPr id="187" name="Shape 187"/>
          <p:cNvPicPr preferRelativeResize="0"/>
          <p:nvPr/>
        </p:nvPicPr>
        <p:blipFill>
          <a:blip r:embed="rId5">
            <a:alphaModFix/>
          </a:blip>
          <a:stretch>
            <a:fillRect/>
          </a:stretch>
        </p:blipFill>
        <p:spPr>
          <a:xfrm>
            <a:off x="6697062" y="5352574"/>
            <a:ext cx="2411224" cy="1606024"/>
          </a:xfrm>
          <a:prstGeom prst="rect">
            <a:avLst/>
          </a:prstGeom>
          <a:noFill/>
          <a:ln>
            <a:noFill/>
          </a:ln>
        </p:spPr>
      </p:pic>
      <p:sp>
        <p:nvSpPr>
          <p:cNvPr id="188" name="Shape 188"/>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Estrategia de Medios</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pic>
        <p:nvPicPr>
          <p:cNvPr id="193" name="Shape 193"/>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194" name="Shape 194"/>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195" name="Shape 195"/>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196" name="Shape 196"/>
          <p:cNvSpPr txBox="1"/>
          <p:nvPr/>
        </p:nvSpPr>
        <p:spPr>
          <a:xfrm>
            <a:off x="828625" y="1600450"/>
            <a:ext cx="7297500" cy="4398600"/>
          </a:xfrm>
          <a:prstGeom prst="rect">
            <a:avLst/>
          </a:prstGeom>
          <a:noFill/>
          <a:ln>
            <a:noFill/>
          </a:ln>
        </p:spPr>
        <p:txBody>
          <a:bodyPr anchorCtr="0" anchor="t" bIns="91425" lIns="91425" rIns="91425" tIns="91425">
            <a:noAutofit/>
          </a:bodyPr>
          <a:lstStyle/>
          <a:p>
            <a:pPr lvl="0" rtl="0">
              <a:spcBef>
                <a:spcPts val="0"/>
              </a:spcBef>
              <a:buNone/>
            </a:pPr>
            <a:r>
              <a:rPr b="1" lang="en" sz="1500">
                <a:solidFill>
                  <a:srgbClr val="9E745B"/>
                </a:solidFill>
                <a:latin typeface="Times New Roman"/>
                <a:ea typeface="Times New Roman"/>
                <a:cs typeface="Times New Roman"/>
                <a:sym typeface="Times New Roman"/>
              </a:rPr>
              <a:t>EXTERIOR:</a:t>
            </a:r>
          </a:p>
          <a:p>
            <a:pPr lvl="0" rtl="0" algn="ctr">
              <a:spcBef>
                <a:spcPts val="0"/>
              </a:spcBef>
              <a:buNone/>
            </a:pPr>
            <a:r>
              <a:t/>
            </a:r>
            <a:endParaRPr b="1" sz="1500">
              <a:latin typeface="Calibri"/>
              <a:ea typeface="Calibri"/>
              <a:cs typeface="Calibri"/>
              <a:sym typeface="Calibri"/>
            </a:endParaRPr>
          </a:p>
          <a:p>
            <a:pPr lvl="0" rtl="0" algn="l">
              <a:lnSpc>
                <a:spcPct val="115000"/>
              </a:lnSpc>
              <a:spcBef>
                <a:spcPts val="0"/>
              </a:spcBef>
              <a:buNone/>
            </a:pPr>
            <a:r>
              <a:rPr b="1" lang="en" sz="1500">
                <a:latin typeface="Calibri"/>
                <a:ea typeface="Calibri"/>
                <a:cs typeface="Calibri"/>
                <a:sym typeface="Calibri"/>
              </a:rPr>
              <a:t>Objetivo: Dar a conocer el producto y posicionarnos en la mente del consumidor. </a:t>
            </a:r>
          </a:p>
          <a:p>
            <a:pPr lvl="0" rtl="0">
              <a:lnSpc>
                <a:spcPct val="115000"/>
              </a:lnSpc>
              <a:spcBef>
                <a:spcPts val="0"/>
              </a:spcBef>
              <a:buNone/>
            </a:pPr>
            <a:r>
              <a:t/>
            </a:r>
            <a:endParaRPr b="1" sz="1500">
              <a:latin typeface="Calibri"/>
              <a:ea typeface="Calibri"/>
              <a:cs typeface="Calibri"/>
              <a:sym typeface="Calibri"/>
            </a:endParaRPr>
          </a:p>
          <a:p>
            <a:pPr lvl="0" rtl="0">
              <a:lnSpc>
                <a:spcPct val="115000"/>
              </a:lnSpc>
              <a:spcBef>
                <a:spcPts val="0"/>
              </a:spcBef>
              <a:buNone/>
            </a:pPr>
            <a:r>
              <a:rPr lang="en" sz="1500">
                <a:latin typeface="Calibri"/>
                <a:ea typeface="Calibri"/>
                <a:cs typeface="Calibri"/>
                <a:sym typeface="Calibri"/>
              </a:rPr>
              <a:t>Distribuimos nuestros medios exteriores de acuerdo a los lugares que acordamos son los más apropiados para nuestro blanco de público.</a:t>
            </a:r>
          </a:p>
          <a:p>
            <a:pPr lvl="0" rtl="0">
              <a:lnSpc>
                <a:spcPct val="115000"/>
              </a:lnSpc>
              <a:spcBef>
                <a:spcPts val="0"/>
              </a:spcBef>
              <a:buNone/>
            </a:pPr>
            <a:r>
              <a:t/>
            </a:r>
            <a:endParaRPr sz="1500">
              <a:latin typeface="Calibri"/>
              <a:ea typeface="Calibri"/>
              <a:cs typeface="Calibri"/>
              <a:sym typeface="Calibri"/>
            </a:endParaRPr>
          </a:p>
          <a:p>
            <a:pPr lvl="0" rtl="0">
              <a:lnSpc>
                <a:spcPct val="115000"/>
              </a:lnSpc>
              <a:spcBef>
                <a:spcPts val="0"/>
              </a:spcBef>
              <a:buNone/>
            </a:pPr>
            <a:r>
              <a:rPr b="1" lang="en" sz="1500">
                <a:latin typeface="Calibri"/>
                <a:ea typeface="Calibri"/>
                <a:cs typeface="Calibri"/>
                <a:sym typeface="Calibri"/>
              </a:rPr>
              <a:t>Ubicaciones y soportes: </a:t>
            </a:r>
          </a:p>
          <a:p>
            <a:pPr lvl="0" rtl="0">
              <a:lnSpc>
                <a:spcPct val="115000"/>
              </a:lnSpc>
              <a:spcBef>
                <a:spcPts val="0"/>
              </a:spcBef>
              <a:buNone/>
            </a:pPr>
            <a:r>
              <a:t/>
            </a:r>
            <a:endParaRPr b="1" sz="1500">
              <a:latin typeface="Calibri"/>
              <a:ea typeface="Calibri"/>
              <a:cs typeface="Calibri"/>
              <a:sym typeface="Calibri"/>
            </a:endParaRPr>
          </a:p>
          <a:p>
            <a:pPr lvl="0" rtl="0">
              <a:lnSpc>
                <a:spcPct val="115000"/>
              </a:lnSpc>
              <a:spcBef>
                <a:spcPts val="0"/>
              </a:spcBef>
              <a:buNone/>
            </a:pPr>
            <a:r>
              <a:rPr lang="en" sz="1500">
                <a:solidFill>
                  <a:schemeClr val="dk1"/>
                </a:solidFill>
                <a:latin typeface="Calibri"/>
                <a:ea typeface="Calibri"/>
                <a:cs typeface="Calibri"/>
                <a:sym typeface="Calibri"/>
              </a:rPr>
              <a:t>Av Sarasota, Av Romulo Betancourt. </a:t>
            </a:r>
            <a:r>
              <a:rPr b="1" lang="en" sz="1500">
                <a:solidFill>
                  <a:schemeClr val="dk1"/>
                </a:solidFill>
                <a:latin typeface="Calibri"/>
                <a:ea typeface="Calibri"/>
                <a:cs typeface="Calibri"/>
                <a:sym typeface="Calibri"/>
              </a:rPr>
              <a:t>Minivalla. </a:t>
            </a:r>
          </a:p>
          <a:p>
            <a:pPr lvl="0" rtl="0">
              <a:lnSpc>
                <a:spcPct val="115000"/>
              </a:lnSpc>
              <a:spcBef>
                <a:spcPts val="0"/>
              </a:spcBef>
              <a:buNone/>
            </a:pPr>
            <a:r>
              <a:t/>
            </a:r>
            <a:endParaRPr sz="1500">
              <a:solidFill>
                <a:schemeClr val="dk1"/>
              </a:solidFill>
              <a:latin typeface="Calibri"/>
              <a:ea typeface="Calibri"/>
              <a:cs typeface="Calibri"/>
              <a:sym typeface="Calibri"/>
            </a:endParaRPr>
          </a:p>
          <a:p>
            <a:pPr lvl="0" rtl="0">
              <a:lnSpc>
                <a:spcPct val="115000"/>
              </a:lnSpc>
              <a:spcBef>
                <a:spcPts val="0"/>
              </a:spcBef>
              <a:buNone/>
            </a:pPr>
            <a:r>
              <a:rPr lang="en" sz="1500">
                <a:solidFill>
                  <a:schemeClr val="dk1"/>
                </a:solidFill>
                <a:latin typeface="Calibri"/>
                <a:ea typeface="Calibri"/>
                <a:cs typeface="Calibri"/>
                <a:sym typeface="Calibri"/>
              </a:rPr>
              <a:t>Av. Sabana Larga, Av DR Defillo. </a:t>
            </a:r>
            <a:r>
              <a:rPr b="1" lang="en" sz="1500">
                <a:solidFill>
                  <a:schemeClr val="dk1"/>
                </a:solidFill>
                <a:latin typeface="Calibri"/>
                <a:ea typeface="Calibri"/>
                <a:cs typeface="Calibri"/>
                <a:sym typeface="Calibri"/>
              </a:rPr>
              <a:t>Minivalla.</a:t>
            </a:r>
          </a:p>
          <a:p>
            <a:pPr lvl="0" rtl="0">
              <a:lnSpc>
                <a:spcPct val="115000"/>
              </a:lnSpc>
              <a:spcBef>
                <a:spcPts val="0"/>
              </a:spcBef>
              <a:buNone/>
            </a:pPr>
            <a:r>
              <a:t/>
            </a:r>
            <a:endParaRPr sz="1500">
              <a:solidFill>
                <a:schemeClr val="dk1"/>
              </a:solidFill>
              <a:latin typeface="Calibri"/>
              <a:ea typeface="Calibri"/>
              <a:cs typeface="Calibri"/>
              <a:sym typeface="Calibri"/>
            </a:endParaRPr>
          </a:p>
          <a:p>
            <a:pPr lvl="0" rtl="0">
              <a:lnSpc>
                <a:spcPct val="115000"/>
              </a:lnSpc>
              <a:spcBef>
                <a:spcPts val="0"/>
              </a:spcBef>
              <a:buNone/>
            </a:pPr>
            <a:r>
              <a:rPr lang="en" sz="1500">
                <a:solidFill>
                  <a:schemeClr val="dk1"/>
                </a:solidFill>
                <a:latin typeface="Calibri"/>
                <a:ea typeface="Calibri"/>
                <a:cs typeface="Calibri"/>
                <a:sym typeface="Calibri"/>
              </a:rPr>
              <a:t>Av. Independencia, Av Lope de Vega, Av Tiradentes. </a:t>
            </a:r>
            <a:r>
              <a:rPr b="1" lang="en" sz="1500">
                <a:solidFill>
                  <a:schemeClr val="dk1"/>
                </a:solidFill>
                <a:latin typeface="Calibri"/>
                <a:ea typeface="Calibri"/>
                <a:cs typeface="Calibri"/>
                <a:sym typeface="Calibri"/>
              </a:rPr>
              <a:t>Mobiliario Urbano.</a:t>
            </a:r>
            <a:r>
              <a:rPr lang="en" sz="1500">
                <a:solidFill>
                  <a:schemeClr val="dk1"/>
                </a:solidFill>
                <a:latin typeface="Calibri"/>
                <a:ea typeface="Calibri"/>
                <a:cs typeface="Calibri"/>
                <a:sym typeface="Calibri"/>
              </a:rPr>
              <a:t> </a:t>
            </a:r>
          </a:p>
          <a:p>
            <a:pPr lvl="0" rtl="0">
              <a:lnSpc>
                <a:spcPct val="115000"/>
              </a:lnSpc>
              <a:spcBef>
                <a:spcPts val="0"/>
              </a:spcBef>
              <a:buNone/>
            </a:pPr>
            <a:r>
              <a:t/>
            </a:r>
            <a:endParaRPr sz="1500">
              <a:solidFill>
                <a:schemeClr val="dk1"/>
              </a:solidFill>
              <a:latin typeface="Calibri"/>
              <a:ea typeface="Calibri"/>
              <a:cs typeface="Calibri"/>
              <a:sym typeface="Calibri"/>
            </a:endParaRPr>
          </a:p>
          <a:p>
            <a:pPr lvl="0">
              <a:lnSpc>
                <a:spcPct val="115000"/>
              </a:lnSpc>
              <a:spcBef>
                <a:spcPts val="0"/>
              </a:spcBef>
              <a:buNone/>
            </a:pPr>
            <a:r>
              <a:rPr lang="en" sz="1500">
                <a:solidFill>
                  <a:schemeClr val="dk1"/>
                </a:solidFill>
                <a:latin typeface="Calibri"/>
                <a:ea typeface="Calibri"/>
                <a:cs typeface="Calibri"/>
                <a:sym typeface="Calibri"/>
              </a:rPr>
              <a:t>Av 27 de febrero esq. Nuñez, Av Kennedy esq. Lincoln. </a:t>
            </a:r>
            <a:r>
              <a:rPr b="1" lang="en" sz="1500">
                <a:solidFill>
                  <a:schemeClr val="dk1"/>
                </a:solidFill>
                <a:latin typeface="Calibri"/>
                <a:ea typeface="Calibri"/>
                <a:cs typeface="Calibri"/>
                <a:sym typeface="Calibri"/>
              </a:rPr>
              <a:t>Valla.</a:t>
            </a:r>
          </a:p>
        </p:txBody>
      </p:sp>
      <p:pic>
        <p:nvPicPr>
          <p:cNvPr id="197" name="Shape 197"/>
          <p:cNvPicPr preferRelativeResize="0"/>
          <p:nvPr/>
        </p:nvPicPr>
        <p:blipFill>
          <a:blip r:embed="rId5">
            <a:alphaModFix/>
          </a:blip>
          <a:stretch>
            <a:fillRect/>
          </a:stretch>
        </p:blipFill>
        <p:spPr>
          <a:xfrm>
            <a:off x="7247962" y="4165712"/>
            <a:ext cx="1971675" cy="2714625"/>
          </a:xfrm>
          <a:prstGeom prst="rect">
            <a:avLst/>
          </a:prstGeom>
          <a:noFill/>
          <a:ln>
            <a:noFill/>
          </a:ln>
        </p:spPr>
      </p:pic>
      <p:sp>
        <p:nvSpPr>
          <p:cNvPr id="198" name="Shape 198"/>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Estrategia de Medios</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pic>
        <p:nvPicPr>
          <p:cNvPr id="203" name="Shape 203"/>
          <p:cNvPicPr preferRelativeResize="0"/>
          <p:nvPr/>
        </p:nvPicPr>
        <p:blipFill rotWithShape="1">
          <a:blip r:embed="rId3">
            <a:alphaModFix/>
          </a:blip>
          <a:srcRect b="0" l="0" r="16506" t="0"/>
          <a:stretch/>
        </p:blipFill>
        <p:spPr>
          <a:xfrm>
            <a:off x="5016425" y="1932400"/>
            <a:ext cx="5041975" cy="4829175"/>
          </a:xfrm>
          <a:prstGeom prst="rect">
            <a:avLst/>
          </a:prstGeom>
          <a:noFill/>
          <a:ln>
            <a:noFill/>
          </a:ln>
        </p:spPr>
      </p:pic>
      <p:pic>
        <p:nvPicPr>
          <p:cNvPr id="204" name="Shape 204"/>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205" name="Shape 205"/>
          <p:cNvPicPr preferRelativeResize="0"/>
          <p:nvPr/>
        </p:nvPicPr>
        <p:blipFill>
          <a:blip r:embed="rId5">
            <a:alphaModFix/>
          </a:blip>
          <a:stretch>
            <a:fillRect/>
          </a:stretch>
        </p:blipFill>
        <p:spPr>
          <a:xfrm>
            <a:off x="559849" y="336975"/>
            <a:ext cx="1739224" cy="756350"/>
          </a:xfrm>
          <a:prstGeom prst="rect">
            <a:avLst/>
          </a:prstGeom>
          <a:noFill/>
          <a:ln>
            <a:noFill/>
          </a:ln>
        </p:spPr>
      </p:pic>
      <p:cxnSp>
        <p:nvCxnSpPr>
          <p:cNvPr id="206" name="Shape 206"/>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207" name="Shape 207"/>
          <p:cNvSpPr txBox="1"/>
          <p:nvPr/>
        </p:nvSpPr>
        <p:spPr>
          <a:xfrm>
            <a:off x="936575" y="1640800"/>
            <a:ext cx="4316400" cy="4341900"/>
          </a:xfrm>
          <a:prstGeom prst="rect">
            <a:avLst/>
          </a:prstGeom>
          <a:noFill/>
          <a:ln>
            <a:noFill/>
          </a:ln>
        </p:spPr>
        <p:txBody>
          <a:bodyPr anchorCtr="0" anchor="t" bIns="91425" lIns="91425" rIns="91425" tIns="91425">
            <a:noAutofit/>
          </a:bodyPr>
          <a:lstStyle/>
          <a:p>
            <a:pPr lvl="0" rtl="0">
              <a:spcBef>
                <a:spcPts val="0"/>
              </a:spcBef>
              <a:buNone/>
            </a:pPr>
            <a:r>
              <a:rPr b="1" lang="en" sz="1500">
                <a:solidFill>
                  <a:srgbClr val="9E745B"/>
                </a:solidFill>
                <a:latin typeface="Times New Roman"/>
                <a:ea typeface="Times New Roman"/>
                <a:cs typeface="Times New Roman"/>
                <a:sym typeface="Times New Roman"/>
              </a:rPr>
              <a:t>INTERNET</a:t>
            </a:r>
          </a:p>
          <a:p>
            <a:pPr lvl="0" rtl="0" algn="ctr">
              <a:spcBef>
                <a:spcPts val="0"/>
              </a:spcBef>
              <a:buNone/>
            </a:pPr>
            <a:r>
              <a:t/>
            </a:r>
            <a:endParaRPr b="1" sz="1500">
              <a:latin typeface="Calibri"/>
              <a:ea typeface="Calibri"/>
              <a:cs typeface="Calibri"/>
              <a:sym typeface="Calibri"/>
            </a:endParaRPr>
          </a:p>
          <a:p>
            <a:pPr lvl="0" rtl="0">
              <a:lnSpc>
                <a:spcPct val="115000"/>
              </a:lnSpc>
              <a:spcBef>
                <a:spcPts val="0"/>
              </a:spcBef>
              <a:buNone/>
            </a:pPr>
            <a:r>
              <a:rPr b="1" lang="en" sz="1500">
                <a:latin typeface="Calibri"/>
                <a:ea typeface="Calibri"/>
                <a:cs typeface="Calibri"/>
                <a:sym typeface="Calibri"/>
              </a:rPr>
              <a:t>Objetivo: Llegar de manera </a:t>
            </a:r>
            <a:r>
              <a:rPr b="1" lang="en" sz="1500">
                <a:latin typeface="Calibri"/>
                <a:ea typeface="Calibri"/>
                <a:cs typeface="Calibri"/>
                <a:sym typeface="Calibri"/>
              </a:rPr>
              <a:t>más</a:t>
            </a:r>
            <a:r>
              <a:rPr b="1" lang="en" sz="1500">
                <a:latin typeface="Calibri"/>
                <a:ea typeface="Calibri"/>
                <a:cs typeface="Calibri"/>
                <a:sym typeface="Calibri"/>
              </a:rPr>
              <a:t> directa a nuestro blanco de </a:t>
            </a:r>
            <a:r>
              <a:rPr b="1" lang="en" sz="1500">
                <a:latin typeface="Calibri"/>
                <a:ea typeface="Calibri"/>
                <a:cs typeface="Calibri"/>
                <a:sym typeface="Calibri"/>
              </a:rPr>
              <a:t>público con el lanzamiento de nuestro producto. </a:t>
            </a:r>
          </a:p>
          <a:p>
            <a:pPr lvl="0" rtl="0" algn="ctr">
              <a:lnSpc>
                <a:spcPct val="115000"/>
              </a:lnSpc>
              <a:spcBef>
                <a:spcPts val="0"/>
              </a:spcBef>
              <a:buNone/>
            </a:pPr>
            <a:r>
              <a:t/>
            </a:r>
            <a:endParaRPr b="1" sz="1500">
              <a:latin typeface="Calibri"/>
              <a:ea typeface="Calibri"/>
              <a:cs typeface="Calibri"/>
              <a:sym typeface="Calibri"/>
            </a:endParaRPr>
          </a:p>
          <a:p>
            <a:pPr lvl="0" rtl="0">
              <a:lnSpc>
                <a:spcPct val="115000"/>
              </a:lnSpc>
              <a:spcBef>
                <a:spcPts val="0"/>
              </a:spcBef>
              <a:buNone/>
            </a:pPr>
            <a:r>
              <a:rPr b="1" lang="en" sz="1500">
                <a:latin typeface="Calibri"/>
                <a:ea typeface="Calibri"/>
                <a:cs typeface="Calibri"/>
                <a:sym typeface="Calibri"/>
              </a:rPr>
              <a:t>Medios:</a:t>
            </a:r>
          </a:p>
          <a:p>
            <a:pPr lvl="0" rtl="0">
              <a:lnSpc>
                <a:spcPct val="115000"/>
              </a:lnSpc>
              <a:spcBef>
                <a:spcPts val="0"/>
              </a:spcBef>
              <a:buNone/>
            </a:pPr>
            <a:r>
              <a:t/>
            </a:r>
            <a:endParaRPr b="1" sz="1500">
              <a:latin typeface="Calibri"/>
              <a:ea typeface="Calibri"/>
              <a:cs typeface="Calibri"/>
              <a:sym typeface="Calibri"/>
            </a:endParaRPr>
          </a:p>
          <a:p>
            <a:pPr lvl="0" rtl="0">
              <a:lnSpc>
                <a:spcPct val="115000"/>
              </a:lnSpc>
              <a:spcBef>
                <a:spcPts val="0"/>
              </a:spcBef>
              <a:buClr>
                <a:schemeClr val="dk1"/>
              </a:buClr>
              <a:buSzPct val="73333"/>
              <a:buFont typeface="Arial"/>
              <a:buNone/>
            </a:pPr>
            <a:r>
              <a:rPr b="1" lang="en" sz="1500">
                <a:latin typeface="Calibri"/>
                <a:ea typeface="Calibri"/>
                <a:cs typeface="Calibri"/>
                <a:sym typeface="Calibri"/>
              </a:rPr>
              <a:t>www.listindiario.co</a:t>
            </a:r>
            <a:r>
              <a:rPr b="1" lang="en" sz="1500">
                <a:solidFill>
                  <a:schemeClr val="dk1"/>
                </a:solidFill>
                <a:latin typeface="Calibri"/>
                <a:ea typeface="Calibri"/>
                <a:cs typeface="Calibri"/>
                <a:sym typeface="Calibri"/>
              </a:rPr>
              <a:t>m </a:t>
            </a:r>
            <a:r>
              <a:rPr lang="en" sz="1500">
                <a:solidFill>
                  <a:schemeClr val="dk1"/>
                </a:solidFill>
                <a:latin typeface="Calibri"/>
                <a:ea typeface="Calibri"/>
                <a:cs typeface="Calibri"/>
                <a:sym typeface="Calibri"/>
              </a:rPr>
              <a:t> (Portada derecha)</a:t>
            </a:r>
          </a:p>
          <a:p>
            <a:pPr lvl="0" rtl="0">
              <a:lnSpc>
                <a:spcPct val="115000"/>
              </a:lnSpc>
              <a:spcBef>
                <a:spcPts val="0"/>
              </a:spcBef>
              <a:buClr>
                <a:schemeClr val="dk1"/>
              </a:buClr>
              <a:buSzPct val="73333"/>
              <a:buFont typeface="Arial"/>
              <a:buNone/>
            </a:pPr>
            <a:r>
              <a:rPr b="1" lang="en" sz="1500">
                <a:solidFill>
                  <a:schemeClr val="dk1"/>
                </a:solidFill>
                <a:latin typeface="Calibri"/>
                <a:ea typeface="Calibri"/>
                <a:cs typeface="Calibri"/>
                <a:sym typeface="Calibri"/>
              </a:rPr>
              <a:t>www.facebook.com    </a:t>
            </a:r>
            <a:r>
              <a:rPr lang="en" sz="1500">
                <a:solidFill>
                  <a:schemeClr val="dk1"/>
                </a:solidFill>
                <a:latin typeface="Calibri"/>
                <a:ea typeface="Calibri"/>
                <a:cs typeface="Calibri"/>
                <a:sym typeface="Calibri"/>
              </a:rPr>
              <a:t>(Ventana izquierda)</a:t>
            </a:r>
          </a:p>
          <a:p>
            <a:pPr lvl="0" rtl="0">
              <a:lnSpc>
                <a:spcPct val="115000"/>
              </a:lnSpc>
              <a:spcBef>
                <a:spcPts val="0"/>
              </a:spcBef>
              <a:buClr>
                <a:schemeClr val="dk1"/>
              </a:buClr>
              <a:buSzPct val="73333"/>
              <a:buFont typeface="Arial"/>
              <a:buNone/>
            </a:pPr>
            <a:r>
              <a:rPr b="1" lang="en" sz="1500">
                <a:solidFill>
                  <a:schemeClr val="dk1"/>
                </a:solidFill>
                <a:latin typeface="Calibri"/>
                <a:ea typeface="Calibri"/>
                <a:cs typeface="Calibri"/>
                <a:sym typeface="Calibri"/>
              </a:rPr>
              <a:t>www.bureo.com.do    </a:t>
            </a:r>
            <a:r>
              <a:rPr lang="en" sz="1500">
                <a:solidFill>
                  <a:schemeClr val="dk1"/>
                </a:solidFill>
                <a:latin typeface="Calibri"/>
                <a:ea typeface="Calibri"/>
                <a:cs typeface="Calibri"/>
                <a:sym typeface="Calibri"/>
              </a:rPr>
              <a:t>( Banner lateral derecho)</a:t>
            </a:r>
          </a:p>
          <a:p>
            <a:pPr lvl="0" rtl="0">
              <a:lnSpc>
                <a:spcPct val="115000"/>
              </a:lnSpc>
              <a:spcBef>
                <a:spcPts val="0"/>
              </a:spcBef>
              <a:buClr>
                <a:schemeClr val="dk1"/>
              </a:buClr>
              <a:buSzPct val="73333"/>
              <a:buFont typeface="Arial"/>
              <a:buNone/>
            </a:pPr>
            <a:r>
              <a:rPr b="1" lang="en" sz="1500">
                <a:solidFill>
                  <a:schemeClr val="dk1"/>
                </a:solidFill>
                <a:latin typeface="Calibri"/>
                <a:ea typeface="Calibri"/>
                <a:cs typeface="Calibri"/>
                <a:sym typeface="Calibri"/>
              </a:rPr>
              <a:t>www.elcaribe.com.do   </a:t>
            </a:r>
            <a:r>
              <a:rPr lang="en" sz="1500">
                <a:solidFill>
                  <a:schemeClr val="dk1"/>
                </a:solidFill>
                <a:latin typeface="Calibri"/>
                <a:ea typeface="Calibri"/>
                <a:cs typeface="Calibri"/>
                <a:sym typeface="Calibri"/>
              </a:rPr>
              <a:t>( Banner )</a:t>
            </a:r>
          </a:p>
          <a:p>
            <a:pPr lvl="0" rtl="0">
              <a:lnSpc>
                <a:spcPct val="115000"/>
              </a:lnSpc>
              <a:spcBef>
                <a:spcPts val="0"/>
              </a:spcBef>
              <a:buClr>
                <a:schemeClr val="dk1"/>
              </a:buClr>
              <a:buSzPct val="73333"/>
              <a:buFont typeface="Arial"/>
              <a:buNone/>
            </a:pPr>
            <a:r>
              <a:rPr b="1" lang="en" sz="1500">
                <a:solidFill>
                  <a:schemeClr val="dk1"/>
                </a:solidFill>
                <a:latin typeface="Calibri"/>
                <a:ea typeface="Calibri"/>
                <a:cs typeface="Calibri"/>
                <a:sym typeface="Calibri"/>
              </a:rPr>
              <a:t>www.diariolibre.com.do  </a:t>
            </a:r>
            <a:r>
              <a:rPr lang="en" sz="1500">
                <a:solidFill>
                  <a:schemeClr val="dk1"/>
                </a:solidFill>
                <a:latin typeface="Calibri"/>
                <a:ea typeface="Calibri"/>
                <a:cs typeface="Calibri"/>
                <a:sym typeface="Calibri"/>
              </a:rPr>
              <a:t>(Banner)</a:t>
            </a:r>
          </a:p>
          <a:p>
            <a:pPr lvl="0">
              <a:lnSpc>
                <a:spcPct val="115000"/>
              </a:lnSpc>
              <a:spcBef>
                <a:spcPts val="0"/>
              </a:spcBef>
              <a:buNone/>
            </a:pPr>
            <a:r>
              <a:t/>
            </a:r>
            <a:endParaRPr b="1" sz="1500">
              <a:latin typeface="Calibri"/>
              <a:ea typeface="Calibri"/>
              <a:cs typeface="Calibri"/>
              <a:sym typeface="Calibri"/>
            </a:endParaRPr>
          </a:p>
          <a:p>
            <a:pPr lvl="0" rtl="0">
              <a:lnSpc>
                <a:spcPct val="115000"/>
              </a:lnSpc>
              <a:spcBef>
                <a:spcPts val="0"/>
              </a:spcBef>
              <a:buNone/>
            </a:pPr>
            <a:r>
              <a:rPr lang="en" sz="1500">
                <a:latin typeface="Calibri"/>
                <a:ea typeface="Calibri"/>
                <a:cs typeface="Calibri"/>
                <a:sym typeface="Calibri"/>
              </a:rPr>
              <a:t>En estas páginas de internet colocaremos Banners desde un mínimo de 140 píxeles hasta 300 pixeles.  </a:t>
            </a:r>
          </a:p>
          <a:p>
            <a:pPr lvl="0">
              <a:spcBef>
                <a:spcPts val="0"/>
              </a:spcBef>
              <a:buNone/>
            </a:pPr>
            <a:r>
              <a:t/>
            </a:r>
            <a:endParaRPr b="1"/>
          </a:p>
        </p:txBody>
      </p:sp>
      <p:pic>
        <p:nvPicPr>
          <p:cNvPr id="208" name="Shape 208"/>
          <p:cNvPicPr preferRelativeResize="0"/>
          <p:nvPr/>
        </p:nvPicPr>
        <p:blipFill>
          <a:blip r:embed="rId6">
            <a:alphaModFix/>
          </a:blip>
          <a:stretch>
            <a:fillRect/>
          </a:stretch>
        </p:blipFill>
        <p:spPr>
          <a:xfrm rot="-5400000">
            <a:off x="5925800" y="291475"/>
            <a:ext cx="3953750" cy="2471100"/>
          </a:xfrm>
          <a:prstGeom prst="rect">
            <a:avLst/>
          </a:prstGeom>
          <a:noFill/>
          <a:ln>
            <a:noFill/>
          </a:ln>
        </p:spPr>
      </p:pic>
      <p:sp>
        <p:nvSpPr>
          <p:cNvPr id="209" name="Shape 209"/>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Estrategia de Medios</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pic>
        <p:nvPicPr>
          <p:cNvPr id="214" name="Shape 214"/>
          <p:cNvPicPr preferRelativeResize="0"/>
          <p:nvPr/>
        </p:nvPicPr>
        <p:blipFill>
          <a:blip r:embed="rId3">
            <a:alphaModFix/>
          </a:blip>
          <a:stretch>
            <a:fillRect/>
          </a:stretch>
        </p:blipFill>
        <p:spPr>
          <a:xfrm>
            <a:off x="1086799" y="5401302"/>
            <a:ext cx="3547759" cy="1995599"/>
          </a:xfrm>
          <a:prstGeom prst="rect">
            <a:avLst/>
          </a:prstGeom>
          <a:noFill/>
          <a:ln>
            <a:noFill/>
          </a:ln>
        </p:spPr>
      </p:pic>
      <p:pic>
        <p:nvPicPr>
          <p:cNvPr id="215" name="Shape 215"/>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216" name="Shape 216"/>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pic>
        <p:nvPicPr>
          <p:cNvPr id="217" name="Shape 217"/>
          <p:cNvPicPr preferRelativeResize="0"/>
          <p:nvPr/>
        </p:nvPicPr>
        <p:blipFill>
          <a:blip r:embed="rId5">
            <a:alphaModFix/>
          </a:blip>
          <a:stretch>
            <a:fillRect/>
          </a:stretch>
        </p:blipFill>
        <p:spPr>
          <a:xfrm>
            <a:off x="0" y="6308201"/>
            <a:ext cx="10058400" cy="1464197"/>
          </a:xfrm>
          <a:prstGeom prst="rect">
            <a:avLst/>
          </a:prstGeom>
          <a:noFill/>
          <a:ln>
            <a:noFill/>
          </a:ln>
        </p:spPr>
      </p:pic>
      <p:sp>
        <p:nvSpPr>
          <p:cNvPr id="218" name="Shape 218"/>
          <p:cNvSpPr txBox="1"/>
          <p:nvPr/>
        </p:nvSpPr>
        <p:spPr>
          <a:xfrm>
            <a:off x="1011250" y="1623125"/>
            <a:ext cx="8045700" cy="3778200"/>
          </a:xfrm>
          <a:prstGeom prst="rect">
            <a:avLst/>
          </a:prstGeom>
          <a:noFill/>
          <a:ln>
            <a:noFill/>
          </a:ln>
        </p:spPr>
        <p:txBody>
          <a:bodyPr anchorCtr="0" anchor="ctr" bIns="91425" lIns="91425" rIns="91425" tIns="91425">
            <a:noAutofit/>
          </a:bodyPr>
          <a:lstStyle/>
          <a:p>
            <a:pPr lvl="0" rtl="0">
              <a:lnSpc>
                <a:spcPct val="150000"/>
              </a:lnSpc>
              <a:spcBef>
                <a:spcPts val="0"/>
              </a:spcBef>
              <a:buNone/>
            </a:pPr>
            <a:r>
              <a:t/>
            </a:r>
            <a:endParaRPr/>
          </a:p>
          <a:p>
            <a:pPr lvl="0" rtl="0">
              <a:lnSpc>
                <a:spcPct val="150000"/>
              </a:lnSpc>
              <a:spcBef>
                <a:spcPts val="0"/>
              </a:spcBef>
              <a:buNone/>
            </a:pPr>
            <a:r>
              <a:t/>
            </a:r>
            <a:endParaRPr/>
          </a:p>
          <a:p>
            <a:pPr lvl="0" rtl="0">
              <a:lnSpc>
                <a:spcPct val="150000"/>
              </a:lnSpc>
              <a:spcBef>
                <a:spcPts val="0"/>
              </a:spcBef>
              <a:buNone/>
            </a:pPr>
            <a:r>
              <a:t/>
            </a:r>
            <a:endParaRPr sz="1500">
              <a:latin typeface="Calibri"/>
              <a:ea typeface="Calibri"/>
              <a:cs typeface="Calibri"/>
              <a:sym typeface="Calibri"/>
            </a:endParaRPr>
          </a:p>
          <a:p>
            <a:pPr lvl="0" rtl="0">
              <a:lnSpc>
                <a:spcPct val="150000"/>
              </a:lnSpc>
              <a:spcBef>
                <a:spcPts val="0"/>
              </a:spcBef>
              <a:buNone/>
            </a:pPr>
            <a:r>
              <a:rPr b="1" lang="en" sz="1500">
                <a:solidFill>
                  <a:schemeClr val="dk1"/>
                </a:solidFill>
                <a:latin typeface="Calibri"/>
                <a:ea typeface="Calibri"/>
                <a:cs typeface="Calibri"/>
                <a:sym typeface="Calibri"/>
              </a:rPr>
              <a:t>La táctica de medio es aquella que pone en marcha cumplir las metas y los objetivos de la campaña, para esto pensamos:</a:t>
            </a:r>
          </a:p>
          <a:p>
            <a:pPr lvl="0" rtl="0">
              <a:lnSpc>
                <a:spcPct val="150000"/>
              </a:lnSpc>
              <a:spcBef>
                <a:spcPts val="0"/>
              </a:spcBef>
              <a:buNone/>
            </a:pPr>
            <a:r>
              <a:t/>
            </a:r>
            <a:endParaRPr sz="1500">
              <a:solidFill>
                <a:schemeClr val="dk1"/>
              </a:solidFill>
              <a:latin typeface="Calibri"/>
              <a:ea typeface="Calibri"/>
              <a:cs typeface="Calibri"/>
              <a:sym typeface="Calibri"/>
            </a:endParaRPr>
          </a:p>
          <a:p>
            <a:pPr indent="-323850" lvl="0" marL="457200" rtl="0">
              <a:lnSpc>
                <a:spcPct val="150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Entregar en los colmados nuestro producto mediante precio de </a:t>
            </a:r>
            <a:r>
              <a:rPr lang="en" sz="1500">
                <a:solidFill>
                  <a:schemeClr val="dk1"/>
                </a:solidFill>
                <a:latin typeface="Calibri"/>
                <a:ea typeface="Calibri"/>
                <a:cs typeface="Calibri"/>
                <a:sym typeface="Calibri"/>
              </a:rPr>
              <a:t>introducción.</a:t>
            </a:r>
          </a:p>
          <a:p>
            <a:pPr indent="-323850" lvl="0" marL="457200" rtl="0">
              <a:lnSpc>
                <a:spcPct val="150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Presentar mediante “</a:t>
            </a:r>
            <a:r>
              <a:rPr lang="en" sz="1500">
                <a:solidFill>
                  <a:schemeClr val="dk1"/>
                </a:solidFill>
                <a:latin typeface="Calibri"/>
                <a:ea typeface="Calibri"/>
                <a:cs typeface="Calibri"/>
                <a:sym typeface="Calibri"/>
              </a:rPr>
              <a:t>degustadores</a:t>
            </a:r>
            <a:r>
              <a:rPr lang="en" sz="1500">
                <a:solidFill>
                  <a:schemeClr val="dk1"/>
                </a:solidFill>
                <a:latin typeface="Calibri"/>
                <a:ea typeface="Calibri"/>
                <a:cs typeface="Calibri"/>
                <a:sym typeface="Calibri"/>
              </a:rPr>
              <a:t>” nuestro producto para que puedan probarlo en los supermercados.</a:t>
            </a:r>
          </a:p>
          <a:p>
            <a:pPr indent="-323850" lvl="0" marL="457200" rtl="0">
              <a:lnSpc>
                <a:spcPct val="150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Jornadas de patrocinio de desayunos con nuestro producto de diversos grupos sociales como reuniones de vecinos, viajes escolares o excursiones.</a:t>
            </a:r>
          </a:p>
          <a:p>
            <a:pPr indent="-323850" lvl="0" marL="457200" rtl="0">
              <a:lnSpc>
                <a:spcPct val="150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Montar máquinas expendedoras (tipo capuchino) en colmados y supermercados.</a:t>
            </a:r>
          </a:p>
          <a:p>
            <a:pPr indent="-323850" lvl="0" marL="457200" rtl="0">
              <a:lnSpc>
                <a:spcPct val="150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Donaciones a los barrios de Santo Domingo y Santiago.</a:t>
            </a:r>
          </a:p>
          <a:p>
            <a:pPr lvl="0" rtl="0">
              <a:lnSpc>
                <a:spcPct val="115000"/>
              </a:lnSpc>
              <a:spcBef>
                <a:spcPts val="0"/>
              </a:spcBef>
              <a:buNone/>
            </a:pPr>
            <a:r>
              <a:t/>
            </a:r>
            <a:endParaRPr>
              <a:solidFill>
                <a:schemeClr val="dk1"/>
              </a:solidFill>
              <a:latin typeface="Calibri"/>
              <a:ea typeface="Calibri"/>
              <a:cs typeface="Calibri"/>
              <a:sym typeface="Calibri"/>
            </a:endParaRPr>
          </a:p>
          <a:p>
            <a:pPr lvl="0" rtl="0">
              <a:lnSpc>
                <a:spcPct val="115000"/>
              </a:lnSpc>
              <a:spcBef>
                <a:spcPts val="0"/>
              </a:spcBef>
              <a:buNone/>
            </a:pPr>
            <a:r>
              <a:t/>
            </a:r>
            <a:endParaRPr/>
          </a:p>
          <a:p>
            <a:pPr lvl="0" rtl="0">
              <a:lnSpc>
                <a:spcPct val="115000"/>
              </a:lnSpc>
              <a:spcBef>
                <a:spcPts val="0"/>
              </a:spcBef>
              <a:buNone/>
            </a:pPr>
            <a:r>
              <a:t/>
            </a:r>
            <a:endParaRPr>
              <a:solidFill>
                <a:schemeClr val="dk1"/>
              </a:solidFill>
            </a:endParaRPr>
          </a:p>
          <a:p>
            <a:pPr lvl="0" rtl="0">
              <a:lnSpc>
                <a:spcPct val="115000"/>
              </a:lnSpc>
              <a:spcBef>
                <a:spcPts val="0"/>
              </a:spcBef>
              <a:buNone/>
            </a:pPr>
            <a:r>
              <a:t/>
            </a:r>
            <a:endParaRPr>
              <a:solidFill>
                <a:schemeClr val="dk1"/>
              </a:solidFill>
            </a:endParaRPr>
          </a:p>
          <a:p>
            <a:pPr lvl="0" rtl="0">
              <a:lnSpc>
                <a:spcPct val="115000"/>
              </a:lnSpc>
              <a:spcBef>
                <a:spcPts val="0"/>
              </a:spcBef>
              <a:buClr>
                <a:schemeClr val="dk1"/>
              </a:buClr>
              <a:buFont typeface="Arial"/>
              <a:buNone/>
            </a:pPr>
            <a:r>
              <a:t/>
            </a:r>
            <a:endParaRPr>
              <a:solidFill>
                <a:schemeClr val="dk1"/>
              </a:solidFill>
            </a:endParaRPr>
          </a:p>
          <a:p>
            <a:pPr lvl="0" rtl="0">
              <a:spcBef>
                <a:spcPts val="0"/>
              </a:spcBef>
              <a:buNone/>
            </a:pPr>
            <a:r>
              <a:t/>
            </a:r>
            <a:endParaRPr/>
          </a:p>
        </p:txBody>
      </p:sp>
      <p:sp>
        <p:nvSpPr>
          <p:cNvPr id="219" name="Shape 219"/>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Tácticas </a:t>
            </a:r>
            <a:r>
              <a:rPr lang="en" sz="1900">
                <a:solidFill>
                  <a:srgbClr val="9E745B"/>
                </a:solidFill>
                <a:latin typeface="Droid Serif"/>
                <a:ea typeface="Droid Serif"/>
                <a:cs typeface="Droid Serif"/>
                <a:sym typeface="Droid Serif"/>
              </a:rPr>
              <a:t>de Medios</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3" name="Shape 223"/>
        <p:cNvGrpSpPr/>
        <p:nvPr/>
      </p:nvGrpSpPr>
      <p:grpSpPr>
        <a:xfrm>
          <a:off x="0" y="0"/>
          <a:ext cx="0" cy="0"/>
          <a:chOff x="0" y="0"/>
          <a:chExt cx="0" cy="0"/>
        </a:xfrm>
      </p:grpSpPr>
      <p:pic>
        <p:nvPicPr>
          <p:cNvPr id="224" name="Shape 224"/>
          <p:cNvPicPr preferRelativeResize="0"/>
          <p:nvPr/>
        </p:nvPicPr>
        <p:blipFill>
          <a:blip r:embed="rId3">
            <a:alphaModFix/>
          </a:blip>
          <a:stretch>
            <a:fillRect/>
          </a:stretch>
        </p:blipFill>
        <p:spPr>
          <a:xfrm>
            <a:off x="559849" y="336975"/>
            <a:ext cx="1739224" cy="756350"/>
          </a:xfrm>
          <a:prstGeom prst="rect">
            <a:avLst/>
          </a:prstGeom>
          <a:noFill/>
          <a:ln>
            <a:noFill/>
          </a:ln>
        </p:spPr>
      </p:pic>
      <p:cxnSp>
        <p:nvCxnSpPr>
          <p:cNvPr id="225" name="Shape 225"/>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pic>
        <p:nvPicPr>
          <p:cNvPr id="226" name="Shape 226"/>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227" name="Shape 227"/>
          <p:cNvPicPr preferRelativeResize="0"/>
          <p:nvPr/>
        </p:nvPicPr>
        <p:blipFill rotWithShape="1">
          <a:blip r:embed="rId5">
            <a:alphaModFix/>
          </a:blip>
          <a:srcRect b="0" l="17072" r="14803" t="0"/>
          <a:stretch/>
        </p:blipFill>
        <p:spPr>
          <a:xfrm>
            <a:off x="6203837" y="2890250"/>
            <a:ext cx="3854574" cy="2314575"/>
          </a:xfrm>
          <a:prstGeom prst="rect">
            <a:avLst/>
          </a:prstGeom>
          <a:noFill/>
          <a:ln>
            <a:noFill/>
          </a:ln>
        </p:spPr>
      </p:pic>
      <p:sp>
        <p:nvSpPr>
          <p:cNvPr id="228" name="Shape 228"/>
          <p:cNvSpPr txBox="1"/>
          <p:nvPr/>
        </p:nvSpPr>
        <p:spPr>
          <a:xfrm>
            <a:off x="661100" y="1619500"/>
            <a:ext cx="5385300" cy="4894500"/>
          </a:xfrm>
          <a:prstGeom prst="rect">
            <a:avLst/>
          </a:prstGeom>
          <a:noFill/>
          <a:ln>
            <a:noFill/>
          </a:ln>
        </p:spPr>
        <p:txBody>
          <a:bodyPr anchorCtr="0" anchor="ctr" bIns="91425" lIns="91425" rIns="91425" tIns="91425">
            <a:noAutofit/>
          </a:bodyPr>
          <a:lstStyle/>
          <a:p>
            <a:pPr lvl="0">
              <a:lnSpc>
                <a:spcPct val="150000"/>
              </a:lnSpc>
              <a:spcBef>
                <a:spcPts val="0"/>
              </a:spcBef>
              <a:buNone/>
            </a:pPr>
            <a:r>
              <a:rPr lang="en" sz="1500">
                <a:latin typeface="Calibri"/>
                <a:ea typeface="Calibri"/>
                <a:cs typeface="Calibri"/>
                <a:sym typeface="Calibri"/>
              </a:rPr>
              <a:t>Para esta campaña decidimos aprovechar el medio #1 de todos los dominicanos el cual es la </a:t>
            </a:r>
            <a:r>
              <a:rPr lang="en" sz="1500">
                <a:latin typeface="Calibri"/>
                <a:ea typeface="Calibri"/>
                <a:cs typeface="Calibri"/>
                <a:sym typeface="Calibri"/>
              </a:rPr>
              <a:t>Televisión</a:t>
            </a:r>
            <a:r>
              <a:rPr lang="en" sz="1500">
                <a:latin typeface="Calibri"/>
                <a:ea typeface="Calibri"/>
                <a:cs typeface="Calibri"/>
                <a:sym typeface="Calibri"/>
              </a:rPr>
              <a:t>, ya que nuestro </a:t>
            </a:r>
            <a:r>
              <a:rPr lang="en" sz="1500">
                <a:latin typeface="Calibri"/>
                <a:ea typeface="Calibri"/>
                <a:cs typeface="Calibri"/>
                <a:sym typeface="Calibri"/>
              </a:rPr>
              <a:t>público</a:t>
            </a:r>
            <a:r>
              <a:rPr lang="en" sz="1500">
                <a:latin typeface="Calibri"/>
                <a:ea typeface="Calibri"/>
                <a:cs typeface="Calibri"/>
                <a:sym typeface="Calibri"/>
              </a:rPr>
              <a:t> objetivo disfruta de este en cualquier lugar del territorio dominicano.</a:t>
            </a:r>
            <a:br>
              <a:rPr lang="en" sz="1500">
                <a:latin typeface="Calibri"/>
                <a:ea typeface="Calibri"/>
                <a:cs typeface="Calibri"/>
                <a:sym typeface="Calibri"/>
              </a:rPr>
            </a:br>
          </a:p>
          <a:p>
            <a:pPr lvl="0">
              <a:lnSpc>
                <a:spcPct val="150000"/>
              </a:lnSpc>
              <a:spcBef>
                <a:spcPts val="0"/>
              </a:spcBef>
              <a:buNone/>
            </a:pPr>
            <a:r>
              <a:rPr lang="en" sz="1500">
                <a:latin typeface="Calibri"/>
                <a:ea typeface="Calibri"/>
                <a:cs typeface="Calibri"/>
                <a:sym typeface="Calibri"/>
              </a:rPr>
              <a:t>Invertimos en la radio y la publicidad exterior para continuar llegando a aquellos del </a:t>
            </a:r>
            <a:r>
              <a:rPr lang="en" sz="1500">
                <a:latin typeface="Calibri"/>
                <a:ea typeface="Calibri"/>
                <a:cs typeface="Calibri"/>
                <a:sym typeface="Calibri"/>
              </a:rPr>
              <a:t>público</a:t>
            </a:r>
            <a:r>
              <a:rPr lang="en" sz="1500">
                <a:latin typeface="Calibri"/>
                <a:ea typeface="Calibri"/>
                <a:cs typeface="Calibri"/>
                <a:sym typeface="Calibri"/>
              </a:rPr>
              <a:t> que van de camino al trabajo o fuera de sus hogares, </a:t>
            </a:r>
            <a:r>
              <a:rPr lang="en" sz="1500">
                <a:latin typeface="Calibri"/>
                <a:ea typeface="Calibri"/>
                <a:cs typeface="Calibri"/>
                <a:sym typeface="Calibri"/>
              </a:rPr>
              <a:t>utilizaremos</a:t>
            </a:r>
            <a:r>
              <a:rPr lang="en" sz="1500">
                <a:latin typeface="Calibri"/>
                <a:ea typeface="Calibri"/>
                <a:cs typeface="Calibri"/>
                <a:sym typeface="Calibri"/>
              </a:rPr>
              <a:t> la prensa en </a:t>
            </a:r>
            <a:r>
              <a:rPr lang="en" sz="1500">
                <a:latin typeface="Calibri"/>
                <a:ea typeface="Calibri"/>
                <a:cs typeface="Calibri"/>
                <a:sym typeface="Calibri"/>
              </a:rPr>
              <a:t>sí</a:t>
            </a:r>
            <a:r>
              <a:rPr lang="en" sz="1500">
                <a:latin typeface="Calibri"/>
                <a:ea typeface="Calibri"/>
                <a:cs typeface="Calibri"/>
                <a:sym typeface="Calibri"/>
              </a:rPr>
              <a:t> para mantener la campaña en lugares como el metro y guaguas. </a:t>
            </a:r>
          </a:p>
          <a:p>
            <a:pPr lvl="0">
              <a:lnSpc>
                <a:spcPct val="150000"/>
              </a:lnSpc>
              <a:spcBef>
                <a:spcPts val="0"/>
              </a:spcBef>
              <a:buNone/>
            </a:pPr>
            <a:r>
              <a:t/>
            </a:r>
            <a:endParaRPr sz="1500">
              <a:latin typeface="Calibri"/>
              <a:ea typeface="Calibri"/>
              <a:cs typeface="Calibri"/>
              <a:sym typeface="Calibri"/>
            </a:endParaRPr>
          </a:p>
          <a:p>
            <a:pPr lvl="0" rtl="0">
              <a:lnSpc>
                <a:spcPct val="150000"/>
              </a:lnSpc>
              <a:spcBef>
                <a:spcPts val="0"/>
              </a:spcBef>
              <a:buNone/>
            </a:pPr>
            <a:r>
              <a:rPr lang="en" sz="1500">
                <a:latin typeface="Calibri"/>
                <a:ea typeface="Calibri"/>
                <a:cs typeface="Calibri"/>
                <a:sym typeface="Calibri"/>
              </a:rPr>
              <a:t>Elegimos gastar la menor cantidad de dinero en las redes sociales, ya que aunque nuestro publico tiene acceso al internet mediante conexiones y paquetes de datos no mostraria el impacto deseado aunque si, nuestro producto se </a:t>
            </a:r>
            <a:r>
              <a:rPr lang="en" sz="1500">
                <a:latin typeface="Calibri"/>
                <a:ea typeface="Calibri"/>
                <a:cs typeface="Calibri"/>
                <a:sym typeface="Calibri"/>
              </a:rPr>
              <a:t>mantendrá</a:t>
            </a:r>
            <a:r>
              <a:rPr lang="en" sz="1500">
                <a:latin typeface="Calibri"/>
                <a:ea typeface="Calibri"/>
                <a:cs typeface="Calibri"/>
                <a:sym typeface="Calibri"/>
              </a:rPr>
              <a:t> presente.</a:t>
            </a:r>
          </a:p>
        </p:txBody>
      </p:sp>
      <p:sp>
        <p:nvSpPr>
          <p:cNvPr id="229" name="Shape 229"/>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Racional </a:t>
            </a:r>
            <a:r>
              <a:rPr lang="en" sz="1900">
                <a:solidFill>
                  <a:srgbClr val="9E745B"/>
                </a:solidFill>
                <a:latin typeface="Droid Serif"/>
                <a:ea typeface="Droid Serif"/>
                <a:cs typeface="Droid Serif"/>
                <a:sym typeface="Droid Serif"/>
              </a:rPr>
              <a:t>de Medios</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pic>
        <p:nvPicPr>
          <p:cNvPr id="234" name="Shape 234"/>
          <p:cNvPicPr preferRelativeResize="0"/>
          <p:nvPr/>
        </p:nvPicPr>
        <p:blipFill rotWithShape="1">
          <a:blip r:embed="rId3">
            <a:alphaModFix/>
          </a:blip>
          <a:srcRect b="0" l="9098" r="32236" t="0"/>
          <a:stretch/>
        </p:blipFill>
        <p:spPr>
          <a:xfrm>
            <a:off x="0" y="0"/>
            <a:ext cx="10058400" cy="7367124"/>
          </a:xfrm>
          <a:prstGeom prst="rect">
            <a:avLst/>
          </a:prstGeom>
          <a:noFill/>
          <a:ln>
            <a:noFill/>
          </a:ln>
        </p:spPr>
      </p:pic>
      <p:pic>
        <p:nvPicPr>
          <p:cNvPr id="235" name="Shape 235"/>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236" name="Shape 236"/>
          <p:cNvPicPr preferRelativeResize="0"/>
          <p:nvPr/>
        </p:nvPicPr>
        <p:blipFill>
          <a:blip r:embed="rId5">
            <a:alphaModFix/>
          </a:blip>
          <a:stretch>
            <a:fillRect/>
          </a:stretch>
        </p:blipFill>
        <p:spPr>
          <a:xfrm>
            <a:off x="559849" y="336975"/>
            <a:ext cx="1739224" cy="756350"/>
          </a:xfrm>
          <a:prstGeom prst="rect">
            <a:avLst/>
          </a:prstGeom>
          <a:noFill/>
          <a:ln>
            <a:noFill/>
          </a:ln>
        </p:spPr>
      </p:pic>
      <p:sp>
        <p:nvSpPr>
          <p:cNvPr id="237" name="Shape 237"/>
          <p:cNvSpPr txBox="1"/>
          <p:nvPr>
            <p:ph type="title"/>
          </p:nvPr>
        </p:nvSpPr>
        <p:spPr>
          <a:xfrm>
            <a:off x="819119" y="1733257"/>
            <a:ext cx="9372600" cy="865500"/>
          </a:xfrm>
          <a:prstGeom prst="rect">
            <a:avLst/>
          </a:prstGeom>
        </p:spPr>
        <p:txBody>
          <a:bodyPr anchorCtr="0" anchor="t" bIns="113100" lIns="113100" rIns="113100" tIns="113100">
            <a:noAutofit/>
          </a:bodyPr>
          <a:lstStyle/>
          <a:p>
            <a:pPr lvl="0" rtl="0" algn="l">
              <a:spcBef>
                <a:spcPts val="0"/>
              </a:spcBef>
              <a:buClr>
                <a:schemeClr val="dk1"/>
              </a:buClr>
              <a:buSzPct val="25000"/>
              <a:buFont typeface="Arial"/>
              <a:buNone/>
            </a:pPr>
            <a:r>
              <a:rPr lang="en" sz="4400">
                <a:solidFill>
                  <a:srgbClr val="9E745B"/>
                </a:solidFill>
                <a:latin typeface="Droid Serif"/>
                <a:ea typeface="Droid Serif"/>
                <a:cs typeface="Droid Serif"/>
                <a:sym typeface="Droid Serif"/>
              </a:rPr>
              <a:t>Competencia</a:t>
            </a:r>
            <a:r>
              <a:rPr lang="en" sz="4400">
                <a:solidFill>
                  <a:srgbClr val="9E745B"/>
                </a:solidFill>
                <a:latin typeface="Times New Roman"/>
                <a:ea typeface="Times New Roman"/>
                <a:cs typeface="Times New Roman"/>
                <a:sym typeface="Times New Roman"/>
              </a:rPr>
              <a:t> </a:t>
            </a:r>
          </a:p>
          <a:p>
            <a:pPr lvl="0" rtl="0">
              <a:spcBef>
                <a:spcPts val="0"/>
              </a:spcBef>
              <a:buClr>
                <a:schemeClr val="dk1"/>
              </a:buClr>
              <a:buSzPct val="78571"/>
              <a:buFont typeface="Arial"/>
              <a:buNone/>
            </a:pPr>
            <a:r>
              <a:t/>
            </a:r>
            <a:endParaRPr sz="1400">
              <a:latin typeface="Calibri"/>
              <a:ea typeface="Calibri"/>
              <a:cs typeface="Calibri"/>
              <a:sym typeface="Calibri"/>
            </a:endParaRPr>
          </a:p>
        </p:txBody>
      </p:sp>
      <p:sp>
        <p:nvSpPr>
          <p:cNvPr id="238" name="Shape 238"/>
          <p:cNvSpPr txBox="1"/>
          <p:nvPr/>
        </p:nvSpPr>
        <p:spPr>
          <a:xfrm>
            <a:off x="903950" y="2851050"/>
            <a:ext cx="4128000" cy="22599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 sz="1500">
                <a:solidFill>
                  <a:srgbClr val="333333"/>
                </a:solidFill>
                <a:latin typeface="Calibri"/>
                <a:ea typeface="Calibri"/>
                <a:cs typeface="Calibri"/>
                <a:sym typeface="Calibri"/>
              </a:rPr>
              <a:t>En la actualidad, </a:t>
            </a:r>
            <a:r>
              <a:rPr i="1" lang="en" sz="1500">
                <a:solidFill>
                  <a:srgbClr val="333333"/>
                </a:solidFill>
                <a:latin typeface="Calibri"/>
                <a:ea typeface="Calibri"/>
                <a:cs typeface="Calibri"/>
                <a:sym typeface="Calibri"/>
              </a:rPr>
              <a:t>Cortés Hermanos </a:t>
            </a:r>
            <a:r>
              <a:rPr lang="en" sz="1500">
                <a:solidFill>
                  <a:srgbClr val="333333"/>
                </a:solidFill>
                <a:latin typeface="Calibri"/>
                <a:ea typeface="Calibri"/>
                <a:cs typeface="Calibri"/>
                <a:sym typeface="Calibri"/>
              </a:rPr>
              <a:t>y </a:t>
            </a:r>
            <a:r>
              <a:rPr i="1" lang="en" sz="1500">
                <a:solidFill>
                  <a:srgbClr val="333333"/>
                </a:solidFill>
                <a:latin typeface="Calibri"/>
                <a:ea typeface="Calibri"/>
                <a:cs typeface="Calibri"/>
                <a:sym typeface="Calibri"/>
              </a:rPr>
              <a:t>Munné  </a:t>
            </a:r>
          </a:p>
          <a:p>
            <a:pPr lvl="0" rtl="0">
              <a:lnSpc>
                <a:spcPct val="115000"/>
              </a:lnSpc>
              <a:spcBef>
                <a:spcPts val="0"/>
              </a:spcBef>
              <a:buNone/>
            </a:pPr>
            <a:r>
              <a:rPr lang="en" sz="1500">
                <a:solidFill>
                  <a:srgbClr val="333333"/>
                </a:solidFill>
                <a:latin typeface="Calibri"/>
                <a:ea typeface="Calibri"/>
                <a:cs typeface="Calibri"/>
                <a:sym typeface="Calibri"/>
              </a:rPr>
              <a:t>se destacan por ser las principales empresas productoras de derivados de cacaos con</a:t>
            </a:r>
          </a:p>
          <a:p>
            <a:pPr lvl="0" rtl="0">
              <a:lnSpc>
                <a:spcPct val="115000"/>
              </a:lnSpc>
              <a:spcBef>
                <a:spcPts val="0"/>
              </a:spcBef>
              <a:buNone/>
            </a:pPr>
            <a:r>
              <a:rPr lang="en" sz="1500">
                <a:solidFill>
                  <a:srgbClr val="333333"/>
                </a:solidFill>
                <a:latin typeface="Calibri"/>
                <a:ea typeface="Calibri"/>
                <a:cs typeface="Calibri"/>
                <a:sym typeface="Calibri"/>
              </a:rPr>
              <a:t>más del 70% de la producción nacional.</a:t>
            </a:r>
          </a:p>
          <a:p>
            <a:pPr lvl="0" rtl="0">
              <a:lnSpc>
                <a:spcPct val="115000"/>
              </a:lnSpc>
              <a:spcBef>
                <a:spcPts val="0"/>
              </a:spcBef>
              <a:buNone/>
            </a:pPr>
            <a:r>
              <a:t/>
            </a:r>
            <a:endParaRPr sz="1500">
              <a:solidFill>
                <a:srgbClr val="333333"/>
              </a:solidFill>
              <a:latin typeface="Calibri"/>
              <a:ea typeface="Calibri"/>
              <a:cs typeface="Calibri"/>
              <a:sym typeface="Calibri"/>
            </a:endParaRPr>
          </a:p>
          <a:p>
            <a:pPr indent="-323850" lvl="0" marL="457200" rtl="0">
              <a:lnSpc>
                <a:spcPct val="115000"/>
              </a:lnSpc>
              <a:spcBef>
                <a:spcPts val="0"/>
              </a:spcBef>
              <a:buClr>
                <a:srgbClr val="333333"/>
              </a:buClr>
              <a:buSzPct val="100000"/>
              <a:buFont typeface="Calibri"/>
              <a:buChar char="●"/>
            </a:pPr>
            <a:r>
              <a:rPr lang="en" sz="1500">
                <a:solidFill>
                  <a:srgbClr val="333333"/>
                </a:solidFill>
                <a:latin typeface="Calibri"/>
                <a:ea typeface="Calibri"/>
                <a:cs typeface="Calibri"/>
                <a:sym typeface="Calibri"/>
              </a:rPr>
              <a:t>Chocolate MUNNE</a:t>
            </a:r>
          </a:p>
          <a:p>
            <a:pPr lvl="0" rtl="0">
              <a:lnSpc>
                <a:spcPct val="115000"/>
              </a:lnSpc>
              <a:spcBef>
                <a:spcPts val="0"/>
              </a:spcBef>
              <a:buNone/>
            </a:pPr>
            <a:r>
              <a:t/>
            </a:r>
            <a:endParaRPr sz="1500">
              <a:solidFill>
                <a:srgbClr val="333333"/>
              </a:solidFill>
              <a:latin typeface="Calibri"/>
              <a:ea typeface="Calibri"/>
              <a:cs typeface="Calibri"/>
              <a:sym typeface="Calibri"/>
            </a:endParaRPr>
          </a:p>
          <a:p>
            <a:pPr indent="-323850" lvl="0" marL="457200" rtl="0">
              <a:lnSpc>
                <a:spcPct val="115000"/>
              </a:lnSpc>
              <a:spcBef>
                <a:spcPts val="0"/>
              </a:spcBef>
              <a:buClr>
                <a:srgbClr val="333333"/>
              </a:buClr>
              <a:buSzPct val="100000"/>
              <a:buFont typeface="Calibri"/>
              <a:buChar char="●"/>
            </a:pPr>
            <a:r>
              <a:rPr lang="en" sz="1500">
                <a:solidFill>
                  <a:srgbClr val="333333"/>
                </a:solidFill>
                <a:latin typeface="Calibri"/>
                <a:ea typeface="Calibri"/>
                <a:cs typeface="Calibri"/>
                <a:sym typeface="Calibri"/>
              </a:rPr>
              <a:t>Chocolate Embajador</a:t>
            </a:r>
          </a:p>
          <a:p>
            <a:pPr lvl="0" rtl="0">
              <a:lnSpc>
                <a:spcPct val="115000"/>
              </a:lnSpc>
              <a:spcBef>
                <a:spcPts val="0"/>
              </a:spcBef>
              <a:buNone/>
            </a:pPr>
            <a:r>
              <a:t/>
            </a:r>
            <a:endParaRPr>
              <a:solidFill>
                <a:srgbClr val="333333"/>
              </a:solidFill>
              <a:latin typeface="Calibri"/>
              <a:ea typeface="Calibri"/>
              <a:cs typeface="Calibri"/>
              <a:sym typeface="Calibri"/>
            </a:endParaRPr>
          </a:p>
          <a:p>
            <a:pPr lvl="0" rtl="0">
              <a:lnSpc>
                <a:spcPct val="115000"/>
              </a:lnSpc>
              <a:spcBef>
                <a:spcPts val="0"/>
              </a:spcBef>
              <a:buNone/>
            </a:pPr>
            <a:r>
              <a:t/>
            </a:r>
            <a:endParaRPr>
              <a:solidFill>
                <a:srgbClr val="333333"/>
              </a:solidFill>
              <a:latin typeface="Calibri"/>
              <a:ea typeface="Calibri"/>
              <a:cs typeface="Calibri"/>
              <a:sym typeface="Calibri"/>
            </a:endParaRPr>
          </a:p>
        </p:txBody>
      </p:sp>
      <p:sp>
        <p:nvSpPr>
          <p:cNvPr id="239" name="Shape 239"/>
          <p:cNvSpPr txBox="1"/>
          <p:nvPr/>
        </p:nvSpPr>
        <p:spPr>
          <a:xfrm>
            <a:off x="6040475" y="7140350"/>
            <a:ext cx="3729000" cy="447600"/>
          </a:xfrm>
          <a:prstGeom prst="rect">
            <a:avLst/>
          </a:prstGeom>
          <a:noFill/>
          <a:ln>
            <a:noFill/>
          </a:ln>
        </p:spPr>
        <p:txBody>
          <a:bodyPr anchorCtr="0" anchor="t" bIns="91425" lIns="91425" rIns="91425" tIns="91425">
            <a:noAutofit/>
          </a:bodyPr>
          <a:lstStyle/>
          <a:p>
            <a:pPr lvl="0" rtl="0" algn="ctr">
              <a:spcBef>
                <a:spcPts val="0"/>
              </a:spcBef>
              <a:buNone/>
            </a:pPr>
            <a:r>
              <a:rPr b="1" lang="en">
                <a:solidFill>
                  <a:srgbClr val="9E745B"/>
                </a:solidFill>
                <a:latin typeface="Droid Serif"/>
                <a:ea typeface="Droid Serif"/>
                <a:cs typeface="Droid Serif"/>
                <a:sym typeface="Droid Serif"/>
              </a:rPr>
              <a:t>PRESUPUESTO PUBLICITARIO</a:t>
            </a:r>
          </a:p>
          <a:p>
            <a:pPr lvl="0" rtl="0" algn="l">
              <a:spcBef>
                <a:spcPts val="0"/>
              </a:spcBef>
              <a:buNone/>
            </a:pPr>
            <a:r>
              <a:t/>
            </a:r>
            <a:endParaRPr b="1" sz="1200">
              <a:solidFill>
                <a:srgbClr val="9E745B"/>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x="0" y="0"/>
          <a:ext cx="0" cy="0"/>
          <a:chOff x="0" y="0"/>
          <a:chExt cx="0" cy="0"/>
        </a:xfrm>
      </p:grpSpPr>
      <p:pic>
        <p:nvPicPr>
          <p:cNvPr id="244" name="Shape 244"/>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245" name="Shape 245"/>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246" name="Shape 246"/>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247" name="Shape 247"/>
          <p:cNvSpPr txBox="1"/>
          <p:nvPr>
            <p:ph type="title"/>
          </p:nvPr>
        </p:nvSpPr>
        <p:spPr>
          <a:xfrm>
            <a:off x="410269" y="1272857"/>
            <a:ext cx="9372600" cy="865500"/>
          </a:xfrm>
          <a:prstGeom prst="rect">
            <a:avLst/>
          </a:prstGeom>
        </p:spPr>
        <p:txBody>
          <a:bodyPr anchorCtr="0" anchor="t" bIns="113100" lIns="113100" rIns="113100" tIns="113100">
            <a:noAutofit/>
          </a:bodyPr>
          <a:lstStyle/>
          <a:p>
            <a:pPr lvl="0" rtl="0" algn="ctr">
              <a:spcBef>
                <a:spcPts val="0"/>
              </a:spcBef>
              <a:buNone/>
            </a:pPr>
            <a:r>
              <a:rPr lang="en" sz="2200">
                <a:solidFill>
                  <a:srgbClr val="9E745B"/>
                </a:solidFill>
                <a:latin typeface="Droid Serif"/>
                <a:ea typeface="Droid Serif"/>
                <a:cs typeface="Droid Serif"/>
                <a:sym typeface="Droid Serif"/>
              </a:rPr>
              <a:t>Chocolate </a:t>
            </a:r>
            <a:r>
              <a:rPr lang="en" sz="1900">
                <a:solidFill>
                  <a:srgbClr val="9E745B"/>
                </a:solidFill>
                <a:latin typeface="Droid Serif"/>
                <a:ea typeface="Droid Serif"/>
                <a:cs typeface="Droid Serif"/>
                <a:sym typeface="Droid Serif"/>
              </a:rPr>
              <a:t>MUNNÉ</a:t>
            </a:r>
          </a:p>
          <a:p>
            <a:pPr lvl="0" rtl="0" algn="l">
              <a:spcBef>
                <a:spcPts val="0"/>
              </a:spcBef>
              <a:buNone/>
            </a:pPr>
            <a:r>
              <a:t/>
            </a:r>
            <a:endParaRPr sz="2200">
              <a:solidFill>
                <a:srgbClr val="9E745B"/>
              </a:solidFill>
              <a:latin typeface="Droid Serif"/>
              <a:ea typeface="Droid Serif"/>
              <a:cs typeface="Droid Serif"/>
              <a:sym typeface="Droid Serif"/>
            </a:endParaRPr>
          </a:p>
        </p:txBody>
      </p:sp>
      <p:sp>
        <p:nvSpPr>
          <p:cNvPr id="248" name="Shape 248"/>
          <p:cNvSpPr txBox="1"/>
          <p:nvPr/>
        </p:nvSpPr>
        <p:spPr>
          <a:xfrm>
            <a:off x="1204350" y="4816225"/>
            <a:ext cx="7649700" cy="1464300"/>
          </a:xfrm>
          <a:prstGeom prst="rect">
            <a:avLst/>
          </a:prstGeom>
          <a:noFill/>
          <a:ln>
            <a:noFill/>
          </a:ln>
        </p:spPr>
        <p:txBody>
          <a:bodyPr anchorCtr="0" anchor="t" bIns="91425" lIns="91425" rIns="91425" tIns="91425">
            <a:noAutofit/>
          </a:bodyPr>
          <a:lstStyle/>
          <a:p>
            <a:pPr lvl="0">
              <a:spcBef>
                <a:spcPts val="0"/>
              </a:spcBef>
              <a:buNone/>
            </a:pPr>
            <a:r>
              <a:rPr lang="en">
                <a:latin typeface="Calibri"/>
                <a:ea typeface="Calibri"/>
                <a:cs typeface="Calibri"/>
                <a:sym typeface="Calibri"/>
              </a:rPr>
              <a:t>Es un chocolate que está establecido en el país desde 1935, aunque los fundadores son españoles Oriundos de Cataluña el producto es es elaborado en nuestro país con la  mano de obra campesina, la empresa hasta la actualidad ha pasado por tres generaciones familiares y la empresa está dirigida actualmente por por Don Galo José de Jesús Munne descendiente de los pioneros de la empresa.</a:t>
            </a:r>
          </a:p>
          <a:p>
            <a:pPr lvl="0">
              <a:spcBef>
                <a:spcPts val="0"/>
              </a:spcBef>
              <a:buNone/>
            </a:pPr>
            <a:r>
              <a:t/>
            </a:r>
            <a:endParaRPr b="1" sz="1800">
              <a:latin typeface="Calibri"/>
              <a:ea typeface="Calibri"/>
              <a:cs typeface="Calibri"/>
              <a:sym typeface="Calibri"/>
            </a:endParaRPr>
          </a:p>
          <a:p>
            <a:pPr lvl="0" rtl="0" algn="l">
              <a:spcBef>
                <a:spcPts val="0"/>
              </a:spcBef>
              <a:buClr>
                <a:schemeClr val="dk1"/>
              </a:buClr>
              <a:buFont typeface="Arial"/>
              <a:buNone/>
            </a:pPr>
            <a:r>
              <a:rPr b="1" lang="en">
                <a:solidFill>
                  <a:srgbClr val="9E745B"/>
                </a:solidFill>
              </a:rPr>
              <a:t>Precio: Caja de 10 unidades  $57.00  Unidad $5.00</a:t>
            </a:r>
          </a:p>
          <a:p>
            <a:pPr lvl="0">
              <a:spcBef>
                <a:spcPts val="0"/>
              </a:spcBef>
              <a:buNone/>
            </a:pPr>
            <a:r>
              <a:t/>
            </a:r>
            <a:endParaRPr sz="1600">
              <a:latin typeface="Calibri"/>
              <a:ea typeface="Calibri"/>
              <a:cs typeface="Calibri"/>
              <a:sym typeface="Calibri"/>
            </a:endParaRPr>
          </a:p>
        </p:txBody>
      </p:sp>
      <p:pic>
        <p:nvPicPr>
          <p:cNvPr id="249" name="Shape 249"/>
          <p:cNvPicPr preferRelativeResize="0"/>
          <p:nvPr/>
        </p:nvPicPr>
        <p:blipFill>
          <a:blip r:embed="rId5">
            <a:alphaModFix/>
          </a:blip>
          <a:stretch>
            <a:fillRect/>
          </a:stretch>
        </p:blipFill>
        <p:spPr>
          <a:xfrm>
            <a:off x="2694300" y="1818199"/>
            <a:ext cx="5462674" cy="2998024"/>
          </a:xfrm>
          <a:prstGeom prst="rect">
            <a:avLst/>
          </a:prstGeom>
          <a:noFill/>
          <a:ln>
            <a:noFill/>
          </a:ln>
        </p:spPr>
      </p:pic>
      <p:sp>
        <p:nvSpPr>
          <p:cNvPr id="250" name="Shape 250"/>
          <p:cNvSpPr txBox="1"/>
          <p:nvPr/>
        </p:nvSpPr>
        <p:spPr>
          <a:xfrm>
            <a:off x="6548750"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Competencia</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 name="Shape 63"/>
        <p:cNvGrpSpPr/>
        <p:nvPr/>
      </p:nvGrpSpPr>
      <p:grpSpPr>
        <a:xfrm>
          <a:off x="0" y="0"/>
          <a:ext cx="0" cy="0"/>
          <a:chOff x="0" y="0"/>
          <a:chExt cx="0" cy="0"/>
        </a:xfrm>
      </p:grpSpPr>
      <p:pic>
        <p:nvPicPr>
          <p:cNvPr id="64" name="Shape 64"/>
          <p:cNvPicPr preferRelativeResize="0"/>
          <p:nvPr/>
        </p:nvPicPr>
        <p:blipFill>
          <a:blip r:embed="rId3">
            <a:alphaModFix/>
          </a:blip>
          <a:stretch>
            <a:fillRect/>
          </a:stretch>
        </p:blipFill>
        <p:spPr>
          <a:xfrm>
            <a:off x="0" y="6308201"/>
            <a:ext cx="10058400" cy="1464197"/>
          </a:xfrm>
          <a:prstGeom prst="rect">
            <a:avLst/>
          </a:prstGeom>
          <a:noFill/>
          <a:ln>
            <a:noFill/>
          </a:ln>
        </p:spPr>
      </p:pic>
      <p:sp>
        <p:nvSpPr>
          <p:cNvPr id="65" name="Shape 65"/>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Identidad Grafica</a:t>
            </a:r>
          </a:p>
        </p:txBody>
      </p:sp>
      <p:sp>
        <p:nvSpPr>
          <p:cNvPr id="66" name="Shape 66"/>
          <p:cNvSpPr txBox="1"/>
          <p:nvPr/>
        </p:nvSpPr>
        <p:spPr>
          <a:xfrm>
            <a:off x="4986025" y="4482725"/>
            <a:ext cx="4256100" cy="2479200"/>
          </a:xfrm>
          <a:prstGeom prst="rect">
            <a:avLst/>
          </a:prstGeom>
          <a:noFill/>
          <a:ln>
            <a:noFill/>
          </a:ln>
        </p:spPr>
        <p:txBody>
          <a:bodyPr anchorCtr="0" anchor="t" bIns="91425" lIns="91425" rIns="91425" tIns="91425">
            <a:noAutofit/>
          </a:bodyPr>
          <a:lstStyle/>
          <a:p>
            <a:pPr lvl="0" rtl="0" algn="ctr">
              <a:spcBef>
                <a:spcPts val="0"/>
              </a:spcBef>
              <a:buNone/>
            </a:pPr>
            <a:r>
              <a:rPr lang="en" sz="1500">
                <a:solidFill>
                  <a:srgbClr val="111111"/>
                </a:solidFill>
                <a:latin typeface="Calibri"/>
                <a:ea typeface="Calibri"/>
                <a:cs typeface="Calibri"/>
                <a:sym typeface="Calibri"/>
              </a:rPr>
              <a:t>El logo representa tanto en la tipografía caligráfica, </a:t>
            </a:r>
          </a:p>
          <a:p>
            <a:pPr lvl="0" rtl="0" algn="ctr">
              <a:spcBef>
                <a:spcPts val="0"/>
              </a:spcBef>
              <a:buNone/>
            </a:pPr>
            <a:r>
              <a:rPr lang="en" sz="1500">
                <a:solidFill>
                  <a:srgbClr val="111111"/>
                </a:solidFill>
                <a:latin typeface="Calibri"/>
                <a:ea typeface="Calibri"/>
                <a:cs typeface="Calibri"/>
                <a:sym typeface="Calibri"/>
              </a:rPr>
              <a:t>como en los trazos del símbolo de la taza; suavidad. </a:t>
            </a:r>
          </a:p>
          <a:p>
            <a:pPr lvl="0" rtl="0" algn="ctr">
              <a:spcBef>
                <a:spcPts val="0"/>
              </a:spcBef>
              <a:buNone/>
            </a:pPr>
            <a:r>
              <a:rPr lang="en" sz="1500">
                <a:solidFill>
                  <a:srgbClr val="111111"/>
                </a:solidFill>
                <a:latin typeface="Calibri"/>
                <a:ea typeface="Calibri"/>
                <a:cs typeface="Calibri"/>
                <a:sym typeface="Calibri"/>
              </a:rPr>
              <a:t>Esa sutileza con que sale el humo que desprende</a:t>
            </a:r>
          </a:p>
          <a:p>
            <a:pPr lvl="0" rtl="0" algn="ctr">
              <a:spcBef>
                <a:spcPts val="0"/>
              </a:spcBef>
              <a:buNone/>
            </a:pPr>
            <a:r>
              <a:rPr lang="en" sz="1500">
                <a:solidFill>
                  <a:srgbClr val="111111"/>
                </a:solidFill>
                <a:latin typeface="Calibri"/>
                <a:ea typeface="Calibri"/>
                <a:cs typeface="Calibri"/>
                <a:sym typeface="Calibri"/>
              </a:rPr>
              <a:t> una taza de chocolate caliente, rica y espesa.</a:t>
            </a:r>
          </a:p>
          <a:p>
            <a:pPr lvl="0" rtl="0" algn="ctr">
              <a:spcBef>
                <a:spcPts val="0"/>
              </a:spcBef>
              <a:buNone/>
            </a:pPr>
            <a:r>
              <a:rPr lang="en" sz="1500">
                <a:solidFill>
                  <a:srgbClr val="111111"/>
                </a:solidFill>
                <a:latin typeface="Calibri"/>
                <a:ea typeface="Calibri"/>
                <a:cs typeface="Calibri"/>
                <a:sym typeface="Calibri"/>
              </a:rPr>
              <a:t>Un logo simple, legible, claro, equilibrado y estético.</a:t>
            </a:r>
          </a:p>
          <a:p>
            <a:pPr lvl="0" rtl="0" algn="ctr">
              <a:spcBef>
                <a:spcPts val="0"/>
              </a:spcBef>
              <a:buNone/>
            </a:pPr>
            <a:r>
              <a:t/>
            </a:r>
            <a:endParaRPr>
              <a:solidFill>
                <a:srgbClr val="111111"/>
              </a:solidFill>
              <a:latin typeface="Calibri"/>
              <a:ea typeface="Calibri"/>
              <a:cs typeface="Calibri"/>
              <a:sym typeface="Calibri"/>
            </a:endParaRPr>
          </a:p>
          <a:p>
            <a:pPr lvl="0" rtl="0" algn="l">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111111"/>
              </a:solidFill>
              <a:latin typeface="Calibri"/>
              <a:ea typeface="Calibri"/>
              <a:cs typeface="Calibri"/>
              <a:sym typeface="Calibri"/>
            </a:endParaRPr>
          </a:p>
          <a:p>
            <a:pPr lvl="0" rtl="0" algn="ctr">
              <a:spcBef>
                <a:spcPts val="0"/>
              </a:spcBef>
              <a:buNone/>
            </a:pPr>
            <a:r>
              <a:t/>
            </a:r>
            <a:endParaRPr>
              <a:solidFill>
                <a:srgbClr val="9E745B"/>
              </a:solidFill>
              <a:latin typeface="Calibri"/>
              <a:ea typeface="Calibri"/>
              <a:cs typeface="Calibri"/>
              <a:sym typeface="Calibri"/>
            </a:endParaRPr>
          </a:p>
        </p:txBody>
      </p:sp>
      <p:sp>
        <p:nvSpPr>
          <p:cNvPr id="67" name="Shape 67"/>
          <p:cNvSpPr txBox="1"/>
          <p:nvPr/>
        </p:nvSpPr>
        <p:spPr>
          <a:xfrm>
            <a:off x="662900" y="4482725"/>
            <a:ext cx="4256100" cy="1301400"/>
          </a:xfrm>
          <a:prstGeom prst="rect">
            <a:avLst/>
          </a:prstGeom>
          <a:noFill/>
          <a:ln>
            <a:noFill/>
          </a:ln>
        </p:spPr>
        <p:txBody>
          <a:bodyPr anchorCtr="0" anchor="ctr" bIns="91425" lIns="91425" rIns="91425" tIns="91425">
            <a:noAutofit/>
          </a:bodyPr>
          <a:lstStyle/>
          <a:p>
            <a:pPr lvl="0" rtl="0" algn="ctr">
              <a:spcBef>
                <a:spcPts val="0"/>
              </a:spcBef>
              <a:buNone/>
            </a:pPr>
            <a:r>
              <a:rPr lang="en" sz="1500">
                <a:solidFill>
                  <a:srgbClr val="111111"/>
                </a:solidFill>
                <a:latin typeface="Calibri"/>
                <a:ea typeface="Calibri"/>
                <a:cs typeface="Calibri"/>
                <a:sym typeface="Calibri"/>
              </a:rPr>
              <a:t>Un morador es aquel que vive o </a:t>
            </a:r>
          </a:p>
          <a:p>
            <a:pPr lvl="0" rtl="0" algn="ctr">
              <a:spcBef>
                <a:spcPts val="0"/>
              </a:spcBef>
              <a:buNone/>
            </a:pPr>
            <a:r>
              <a:rPr lang="en" sz="1500">
                <a:solidFill>
                  <a:srgbClr val="111111"/>
                </a:solidFill>
                <a:latin typeface="Calibri"/>
                <a:ea typeface="Calibri"/>
                <a:cs typeface="Calibri"/>
                <a:sym typeface="Calibri"/>
              </a:rPr>
              <a:t>habita en un lugar.  Precisamente eso es</a:t>
            </a:r>
          </a:p>
          <a:p>
            <a:pPr lvl="0" rtl="0" algn="ctr">
              <a:spcBef>
                <a:spcPts val="0"/>
              </a:spcBef>
              <a:buNone/>
            </a:pPr>
            <a:r>
              <a:rPr lang="en" sz="1500">
                <a:solidFill>
                  <a:srgbClr val="111111"/>
                </a:solidFill>
                <a:latin typeface="Calibri"/>
                <a:ea typeface="Calibri"/>
                <a:cs typeface="Calibri"/>
                <a:sym typeface="Calibri"/>
              </a:rPr>
              <a:t> nuestro exquisito chocolate de mesa;  </a:t>
            </a:r>
          </a:p>
          <a:p>
            <a:pPr lvl="0" rtl="0" algn="ctr">
              <a:spcBef>
                <a:spcPts val="0"/>
              </a:spcBef>
              <a:buNone/>
            </a:pPr>
            <a:r>
              <a:rPr lang="en" sz="1500">
                <a:solidFill>
                  <a:srgbClr val="111111"/>
                </a:solidFill>
                <a:latin typeface="Calibri"/>
                <a:ea typeface="Calibri"/>
                <a:cs typeface="Calibri"/>
                <a:sym typeface="Calibri"/>
              </a:rPr>
              <a:t>Es el morador del hogar Dominicano. </a:t>
            </a:r>
          </a:p>
          <a:p>
            <a:pPr lvl="0" rtl="0" algn="ctr">
              <a:spcBef>
                <a:spcPts val="0"/>
              </a:spcBef>
              <a:buNone/>
            </a:pPr>
            <a:r>
              <a:rPr lang="en" sz="1500">
                <a:solidFill>
                  <a:srgbClr val="111111"/>
                </a:solidFill>
                <a:latin typeface="Calibri"/>
                <a:ea typeface="Calibri"/>
                <a:cs typeface="Calibri"/>
                <a:sym typeface="Calibri"/>
              </a:rPr>
              <a:t>El que deleita el paladar de nuestra gente.</a:t>
            </a:r>
          </a:p>
        </p:txBody>
      </p:sp>
      <p:sp>
        <p:nvSpPr>
          <p:cNvPr id="68" name="Shape 68"/>
          <p:cNvSpPr txBox="1"/>
          <p:nvPr/>
        </p:nvSpPr>
        <p:spPr>
          <a:xfrm>
            <a:off x="1258271" y="4000763"/>
            <a:ext cx="2897400" cy="460800"/>
          </a:xfrm>
          <a:prstGeom prst="rect">
            <a:avLst/>
          </a:prstGeom>
          <a:noFill/>
          <a:ln>
            <a:noFill/>
          </a:ln>
        </p:spPr>
        <p:txBody>
          <a:bodyPr anchorCtr="0" anchor="t" bIns="91425" lIns="91425" rIns="91425" tIns="91425">
            <a:noAutofit/>
          </a:bodyPr>
          <a:lstStyle/>
          <a:p>
            <a:pPr lvl="0" rtl="0" algn="ctr">
              <a:spcBef>
                <a:spcPts val="0"/>
              </a:spcBef>
              <a:buNone/>
            </a:pPr>
            <a:r>
              <a:rPr lang="en" sz="1700">
                <a:solidFill>
                  <a:srgbClr val="9E745B"/>
                </a:solidFill>
                <a:latin typeface="Droid Serif"/>
                <a:ea typeface="Droid Serif"/>
                <a:cs typeface="Droid Serif"/>
                <a:sym typeface="Droid Serif"/>
              </a:rPr>
              <a:t>Justificación del Nombre</a:t>
            </a:r>
          </a:p>
        </p:txBody>
      </p:sp>
      <p:sp>
        <p:nvSpPr>
          <p:cNvPr id="69" name="Shape 69"/>
          <p:cNvSpPr txBox="1"/>
          <p:nvPr/>
        </p:nvSpPr>
        <p:spPr>
          <a:xfrm>
            <a:off x="5665383" y="3991276"/>
            <a:ext cx="2897400" cy="460800"/>
          </a:xfrm>
          <a:prstGeom prst="rect">
            <a:avLst/>
          </a:prstGeom>
          <a:noFill/>
          <a:ln>
            <a:noFill/>
          </a:ln>
        </p:spPr>
        <p:txBody>
          <a:bodyPr anchorCtr="0" anchor="t" bIns="91425" lIns="91425" rIns="91425" tIns="91425">
            <a:noAutofit/>
          </a:bodyPr>
          <a:lstStyle/>
          <a:p>
            <a:pPr lvl="0" rtl="0" algn="ctr">
              <a:spcBef>
                <a:spcPts val="0"/>
              </a:spcBef>
              <a:buNone/>
            </a:pPr>
            <a:r>
              <a:rPr lang="en" sz="1700">
                <a:solidFill>
                  <a:srgbClr val="9E745B"/>
                </a:solidFill>
                <a:latin typeface="Droid Serif"/>
                <a:ea typeface="Droid Serif"/>
                <a:cs typeface="Droid Serif"/>
                <a:sym typeface="Droid Serif"/>
              </a:rPr>
              <a:t>Justificación del Logo</a:t>
            </a:r>
          </a:p>
        </p:txBody>
      </p:sp>
      <p:pic>
        <p:nvPicPr>
          <p:cNvPr id="70" name="Shape 70"/>
          <p:cNvPicPr preferRelativeResize="0"/>
          <p:nvPr/>
        </p:nvPicPr>
        <p:blipFill>
          <a:blip r:embed="rId4">
            <a:alphaModFix/>
          </a:blip>
          <a:stretch>
            <a:fillRect/>
          </a:stretch>
        </p:blipFill>
        <p:spPr>
          <a:xfrm>
            <a:off x="2751556" y="1424600"/>
            <a:ext cx="4337450" cy="1886275"/>
          </a:xfrm>
          <a:prstGeom prst="rect">
            <a:avLst/>
          </a:prstGeom>
          <a:noFill/>
          <a:ln>
            <a:noFill/>
          </a:ln>
        </p:spPr>
      </p:pic>
      <p:cxnSp>
        <p:nvCxnSpPr>
          <p:cNvPr id="71" name="Shape 71"/>
          <p:cNvCxnSpPr/>
          <p:nvPr/>
        </p:nvCxnSpPr>
        <p:spPr>
          <a:xfrm>
            <a:off x="2000500" y="3655825"/>
            <a:ext cx="6256800" cy="0"/>
          </a:xfrm>
          <a:prstGeom prst="straightConnector1">
            <a:avLst/>
          </a:prstGeom>
          <a:noFill/>
          <a:ln cap="flat" cmpd="sng" w="9525">
            <a:solidFill>
              <a:srgbClr val="E6D4CA"/>
            </a:solidFill>
            <a:prstDash val="solid"/>
            <a:round/>
            <a:headEnd len="lg" w="lg" type="none"/>
            <a:tailEnd len="lg" w="lg" type="none"/>
          </a:ln>
        </p:spPr>
      </p:cxnSp>
      <p:cxnSp>
        <p:nvCxnSpPr>
          <p:cNvPr id="72" name="Shape 72"/>
          <p:cNvCxnSpPr/>
          <p:nvPr/>
        </p:nvCxnSpPr>
        <p:spPr>
          <a:xfrm>
            <a:off x="4805775" y="4289975"/>
            <a:ext cx="0" cy="1318500"/>
          </a:xfrm>
          <a:prstGeom prst="straightConnector1">
            <a:avLst/>
          </a:prstGeom>
          <a:noFill/>
          <a:ln cap="flat" cmpd="sng" w="9525">
            <a:solidFill>
              <a:srgbClr val="E6D4CA"/>
            </a:solidFill>
            <a:prstDash val="solid"/>
            <a:round/>
            <a:headEnd len="lg" w="lg" type="none"/>
            <a:tailEnd len="lg" w="lg"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4" name="Shape 254"/>
        <p:cNvGrpSpPr/>
        <p:nvPr/>
      </p:nvGrpSpPr>
      <p:grpSpPr>
        <a:xfrm>
          <a:off x="0" y="0"/>
          <a:ext cx="0" cy="0"/>
          <a:chOff x="0" y="0"/>
          <a:chExt cx="0" cy="0"/>
        </a:xfrm>
      </p:grpSpPr>
      <p:pic>
        <p:nvPicPr>
          <p:cNvPr id="255" name="Shape 255"/>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256" name="Shape 256"/>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257" name="Shape 257"/>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pic>
        <p:nvPicPr>
          <p:cNvPr id="258" name="Shape 258"/>
          <p:cNvPicPr preferRelativeResize="0"/>
          <p:nvPr/>
        </p:nvPicPr>
        <p:blipFill>
          <a:blip r:embed="rId5">
            <a:alphaModFix/>
          </a:blip>
          <a:stretch>
            <a:fillRect/>
          </a:stretch>
        </p:blipFill>
        <p:spPr>
          <a:xfrm>
            <a:off x="2197830" y="2083249"/>
            <a:ext cx="5544480" cy="2960775"/>
          </a:xfrm>
          <a:prstGeom prst="rect">
            <a:avLst/>
          </a:prstGeom>
          <a:noFill/>
          <a:ln>
            <a:noFill/>
          </a:ln>
        </p:spPr>
      </p:pic>
      <p:sp>
        <p:nvSpPr>
          <p:cNvPr id="259" name="Shape 259"/>
          <p:cNvSpPr txBox="1"/>
          <p:nvPr/>
        </p:nvSpPr>
        <p:spPr>
          <a:xfrm>
            <a:off x="1252875" y="5208350"/>
            <a:ext cx="7485300" cy="1338000"/>
          </a:xfrm>
          <a:prstGeom prst="rect">
            <a:avLst/>
          </a:prstGeom>
          <a:noFill/>
          <a:ln>
            <a:noFill/>
          </a:ln>
        </p:spPr>
        <p:txBody>
          <a:bodyPr anchorCtr="0" anchor="t" bIns="91425" lIns="91425" rIns="91425" tIns="91425">
            <a:noAutofit/>
          </a:bodyPr>
          <a:lstStyle/>
          <a:p>
            <a:pPr lvl="0">
              <a:spcBef>
                <a:spcPts val="0"/>
              </a:spcBef>
              <a:buNone/>
            </a:pPr>
            <a:r>
              <a:rPr lang="en">
                <a:latin typeface="Calibri"/>
                <a:ea typeface="Calibri"/>
                <a:cs typeface="Calibri"/>
                <a:sym typeface="Calibri"/>
              </a:rPr>
              <a:t>Fue Fundada </a:t>
            </a:r>
            <a:r>
              <a:rPr lang="en">
                <a:solidFill>
                  <a:srgbClr val="111111"/>
                </a:solidFill>
                <a:highlight>
                  <a:srgbClr val="FFFFFF"/>
                </a:highlight>
                <a:latin typeface="Calibri"/>
                <a:ea typeface="Calibri"/>
                <a:cs typeface="Calibri"/>
                <a:sym typeface="Calibri"/>
              </a:rPr>
              <a:t>En el año de 1929 por Don Pedro Cortés Forteza, así bautizó su chocolate como chocolate cortés, es un producto elaborado en república dominicana que ha sido una marca líder en la preferencia de los dominicanos.</a:t>
            </a:r>
          </a:p>
          <a:p>
            <a:pPr lvl="0">
              <a:spcBef>
                <a:spcPts val="0"/>
              </a:spcBef>
              <a:buNone/>
            </a:pPr>
            <a:r>
              <a:t/>
            </a:r>
            <a:endParaRPr sz="1300">
              <a:solidFill>
                <a:srgbClr val="111111"/>
              </a:solidFill>
              <a:highlight>
                <a:srgbClr val="FFFFFF"/>
              </a:highlight>
            </a:endParaRPr>
          </a:p>
          <a:p>
            <a:pPr lvl="0" rtl="0">
              <a:spcBef>
                <a:spcPts val="0"/>
              </a:spcBef>
              <a:buClr>
                <a:schemeClr val="dk1"/>
              </a:buClr>
              <a:buFont typeface="Arial"/>
              <a:buNone/>
            </a:pPr>
            <a:r>
              <a:rPr b="1" lang="en">
                <a:solidFill>
                  <a:srgbClr val="9E745B"/>
                </a:solidFill>
              </a:rPr>
              <a:t>Precio: Caja de 10 unidades  $67.00  Unidad $6.00</a:t>
            </a:r>
          </a:p>
          <a:p>
            <a:pPr lvl="0" rtl="0">
              <a:spcBef>
                <a:spcPts val="0"/>
              </a:spcBef>
              <a:buNone/>
            </a:pPr>
            <a:r>
              <a:t/>
            </a:r>
            <a:endParaRPr sz="1300">
              <a:solidFill>
                <a:srgbClr val="111111"/>
              </a:solidFill>
              <a:highlight>
                <a:srgbClr val="FFFFFF"/>
              </a:highlight>
            </a:endParaRPr>
          </a:p>
          <a:p>
            <a:pPr lvl="0" rtl="0">
              <a:spcBef>
                <a:spcPts val="0"/>
              </a:spcBef>
              <a:buNone/>
            </a:pPr>
            <a:r>
              <a:t/>
            </a:r>
            <a:endParaRPr sz="1300">
              <a:solidFill>
                <a:srgbClr val="111111"/>
              </a:solidFill>
              <a:highlight>
                <a:srgbClr val="FFFFFF"/>
              </a:highlight>
            </a:endParaRPr>
          </a:p>
          <a:p>
            <a:pPr lvl="0" rtl="0">
              <a:spcBef>
                <a:spcPts val="0"/>
              </a:spcBef>
              <a:buClr>
                <a:srgbClr val="000000"/>
              </a:buClr>
              <a:buFont typeface="Arial"/>
              <a:buNone/>
            </a:pPr>
            <a:r>
              <a:t/>
            </a:r>
            <a:endParaRPr sz="1300">
              <a:solidFill>
                <a:srgbClr val="111111"/>
              </a:solidFill>
              <a:highlight>
                <a:srgbClr val="FFFFFF"/>
              </a:highlight>
            </a:endParaRPr>
          </a:p>
        </p:txBody>
      </p:sp>
      <p:sp>
        <p:nvSpPr>
          <p:cNvPr id="260" name="Shape 260"/>
          <p:cNvSpPr txBox="1"/>
          <p:nvPr>
            <p:ph type="title"/>
          </p:nvPr>
        </p:nvSpPr>
        <p:spPr>
          <a:xfrm>
            <a:off x="410269" y="1272857"/>
            <a:ext cx="9372600" cy="865500"/>
          </a:xfrm>
          <a:prstGeom prst="rect">
            <a:avLst/>
          </a:prstGeom>
        </p:spPr>
        <p:txBody>
          <a:bodyPr anchorCtr="0" anchor="t" bIns="113100" lIns="113100" rIns="113100" tIns="113100">
            <a:noAutofit/>
          </a:bodyPr>
          <a:lstStyle/>
          <a:p>
            <a:pPr lvl="0" rtl="0" algn="ctr">
              <a:spcBef>
                <a:spcPts val="0"/>
              </a:spcBef>
              <a:buNone/>
            </a:pPr>
            <a:r>
              <a:rPr lang="en" sz="2200">
                <a:solidFill>
                  <a:srgbClr val="9E745B"/>
                </a:solidFill>
                <a:latin typeface="Droid Serif"/>
                <a:ea typeface="Droid Serif"/>
                <a:cs typeface="Droid Serif"/>
                <a:sym typeface="Droid Serif"/>
              </a:rPr>
              <a:t>Chocolate </a:t>
            </a:r>
            <a:r>
              <a:rPr lang="en" sz="1900">
                <a:solidFill>
                  <a:srgbClr val="9E745B"/>
                </a:solidFill>
                <a:latin typeface="Droid Serif"/>
                <a:ea typeface="Droid Serif"/>
                <a:cs typeface="Droid Serif"/>
                <a:sym typeface="Droid Serif"/>
              </a:rPr>
              <a:t>EMBAJADOR</a:t>
            </a:r>
          </a:p>
          <a:p>
            <a:pPr lvl="0" rtl="0" algn="l">
              <a:spcBef>
                <a:spcPts val="0"/>
              </a:spcBef>
              <a:buNone/>
            </a:pPr>
            <a:r>
              <a:t/>
            </a:r>
            <a:endParaRPr sz="2200">
              <a:solidFill>
                <a:srgbClr val="9E745B"/>
              </a:solidFill>
              <a:latin typeface="Droid Serif"/>
              <a:ea typeface="Droid Serif"/>
              <a:cs typeface="Droid Serif"/>
              <a:sym typeface="Droid Serif"/>
            </a:endParaRPr>
          </a:p>
        </p:txBody>
      </p:sp>
      <p:sp>
        <p:nvSpPr>
          <p:cNvPr id="261" name="Shape 261"/>
          <p:cNvSpPr txBox="1"/>
          <p:nvPr/>
        </p:nvSpPr>
        <p:spPr>
          <a:xfrm>
            <a:off x="6548750"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Competencia</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5" name="Shape 265"/>
        <p:cNvGrpSpPr/>
        <p:nvPr/>
      </p:nvGrpSpPr>
      <p:grpSpPr>
        <a:xfrm>
          <a:off x="0" y="0"/>
          <a:ext cx="0" cy="0"/>
          <a:chOff x="0" y="0"/>
          <a:chExt cx="0" cy="0"/>
        </a:xfrm>
      </p:grpSpPr>
      <p:sp>
        <p:nvSpPr>
          <p:cNvPr id="266" name="Shape 266"/>
          <p:cNvSpPr/>
          <p:nvPr/>
        </p:nvSpPr>
        <p:spPr>
          <a:xfrm>
            <a:off x="0" y="0"/>
            <a:ext cx="10182900" cy="7772400"/>
          </a:xfrm>
          <a:prstGeom prst="rect">
            <a:avLst/>
          </a:prstGeom>
          <a:solidFill>
            <a:srgbClr val="390B0A"/>
          </a:solidFill>
          <a:ln>
            <a:noFill/>
          </a:ln>
        </p:spPr>
        <p:txBody>
          <a:bodyPr anchorCtr="0" anchor="ctr" bIns="91425" lIns="91425" rIns="91425" tIns="91425">
            <a:noAutofit/>
          </a:bodyPr>
          <a:lstStyle/>
          <a:p>
            <a:pPr lvl="0" rtl="0">
              <a:spcBef>
                <a:spcPts val="0"/>
              </a:spcBef>
              <a:buNone/>
            </a:pPr>
            <a:r>
              <a:t/>
            </a:r>
            <a:endParaRPr>
              <a:solidFill>
                <a:srgbClr val="390B0A"/>
              </a:solidFill>
              <a:highlight>
                <a:srgbClr val="000000"/>
              </a:highlight>
            </a:endParaRPr>
          </a:p>
        </p:txBody>
      </p:sp>
      <p:sp>
        <p:nvSpPr>
          <p:cNvPr id="267" name="Shape 267"/>
          <p:cNvSpPr txBox="1"/>
          <p:nvPr>
            <p:ph type="title"/>
          </p:nvPr>
        </p:nvSpPr>
        <p:spPr>
          <a:xfrm>
            <a:off x="342869" y="672482"/>
            <a:ext cx="9372600" cy="865500"/>
          </a:xfrm>
          <a:prstGeom prst="rect">
            <a:avLst/>
          </a:prstGeom>
        </p:spPr>
        <p:txBody>
          <a:bodyPr anchorCtr="0" anchor="t" bIns="113100" lIns="113100" rIns="113100" tIns="113100">
            <a:noAutofit/>
          </a:bodyPr>
          <a:lstStyle/>
          <a:p>
            <a:pPr lvl="0" rtl="0">
              <a:spcBef>
                <a:spcPts val="0"/>
              </a:spcBef>
              <a:buNone/>
            </a:pPr>
            <a:r>
              <a:rPr lang="en"/>
              <a:t>Piezas publicitarias</a:t>
            </a:r>
          </a:p>
        </p:txBody>
      </p:sp>
      <p:sp>
        <p:nvSpPr>
          <p:cNvPr id="268" name="Shape 268"/>
          <p:cNvSpPr txBox="1"/>
          <p:nvPr>
            <p:ph idx="1" type="body"/>
          </p:nvPr>
        </p:nvSpPr>
        <p:spPr>
          <a:xfrm>
            <a:off x="342869" y="1741517"/>
            <a:ext cx="9372600" cy="5162700"/>
          </a:xfrm>
          <a:prstGeom prst="rect">
            <a:avLst/>
          </a:prstGeom>
        </p:spPr>
        <p:txBody>
          <a:bodyPr anchorCtr="0" anchor="t" bIns="113100" lIns="113100" rIns="113100" tIns="113100">
            <a:noAutofit/>
          </a:bodyPr>
          <a:lstStyle/>
          <a:p>
            <a:pPr lvl="0" rtl="0">
              <a:spcBef>
                <a:spcPts val="0"/>
              </a:spcBef>
              <a:buNone/>
            </a:pPr>
            <a:r>
              <a:rPr lang="en"/>
              <a:t>Radio</a:t>
            </a:r>
          </a:p>
          <a:p>
            <a:pPr lvl="0" rtl="0">
              <a:spcBef>
                <a:spcPts val="0"/>
              </a:spcBef>
              <a:buNone/>
            </a:pPr>
            <a:r>
              <a:rPr lang="en"/>
              <a:t>Prensa</a:t>
            </a:r>
          </a:p>
          <a:p>
            <a:pPr lvl="0" rtl="0">
              <a:spcBef>
                <a:spcPts val="0"/>
              </a:spcBef>
              <a:buNone/>
            </a:pPr>
            <a:r>
              <a:rPr lang="en"/>
              <a:t>Television</a:t>
            </a:r>
          </a:p>
          <a:p>
            <a:pPr lvl="0" rtl="0">
              <a:spcBef>
                <a:spcPts val="0"/>
              </a:spcBef>
              <a:buNone/>
            </a:pPr>
            <a:r>
              <a:rPr lang="en"/>
              <a:t>Exteriores</a:t>
            </a:r>
          </a:p>
          <a:p>
            <a:pPr lvl="0" rtl="0">
              <a:spcBef>
                <a:spcPts val="0"/>
              </a:spcBef>
              <a:buNone/>
            </a:pPr>
            <a:r>
              <a:rPr lang="en"/>
              <a:t>Internet</a:t>
            </a:r>
          </a:p>
          <a:p>
            <a:pPr lvl="0" rtl="0">
              <a:spcBef>
                <a:spcPts val="0"/>
              </a:spcBef>
              <a:buNone/>
            </a:pPr>
            <a:r>
              <a:rPr lang="en"/>
              <a:t>Cine</a:t>
            </a:r>
          </a:p>
        </p:txBody>
      </p:sp>
      <p:pic>
        <p:nvPicPr>
          <p:cNvPr id="269" name="Shape 269"/>
          <p:cNvPicPr preferRelativeResize="0"/>
          <p:nvPr/>
        </p:nvPicPr>
        <p:blipFill>
          <a:blip r:embed="rId3">
            <a:alphaModFix/>
          </a:blip>
          <a:stretch>
            <a:fillRect/>
          </a:stretch>
        </p:blipFill>
        <p:spPr>
          <a:xfrm>
            <a:off x="0" y="498678"/>
            <a:ext cx="10182900" cy="677503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sp>
        <p:nvSpPr>
          <p:cNvPr id="274" name="Shape 274"/>
          <p:cNvSpPr/>
          <p:nvPr/>
        </p:nvSpPr>
        <p:spPr>
          <a:xfrm>
            <a:off x="0" y="0"/>
            <a:ext cx="10182900" cy="7772400"/>
          </a:xfrm>
          <a:prstGeom prst="rect">
            <a:avLst/>
          </a:prstGeom>
          <a:solidFill>
            <a:srgbClr val="390B0A"/>
          </a:solidFill>
          <a:ln>
            <a:noFill/>
          </a:ln>
        </p:spPr>
        <p:txBody>
          <a:bodyPr anchorCtr="0" anchor="ctr" bIns="91425" lIns="91425" rIns="91425" tIns="91425">
            <a:noAutofit/>
          </a:bodyPr>
          <a:lstStyle/>
          <a:p>
            <a:pPr lvl="0">
              <a:spcBef>
                <a:spcPts val="0"/>
              </a:spcBef>
              <a:buNone/>
            </a:pPr>
            <a:r>
              <a:t/>
            </a:r>
            <a:endParaRPr>
              <a:solidFill>
                <a:srgbClr val="390B0A"/>
              </a:solidFill>
              <a:highlight>
                <a:srgbClr val="000000"/>
              </a:highlight>
            </a:endParaRPr>
          </a:p>
        </p:txBody>
      </p:sp>
      <p:sp>
        <p:nvSpPr>
          <p:cNvPr id="275" name="Shape 275"/>
          <p:cNvSpPr txBox="1"/>
          <p:nvPr>
            <p:ph type="title"/>
          </p:nvPr>
        </p:nvSpPr>
        <p:spPr>
          <a:xfrm>
            <a:off x="342869" y="672482"/>
            <a:ext cx="9372600" cy="865500"/>
          </a:xfrm>
          <a:prstGeom prst="rect">
            <a:avLst/>
          </a:prstGeom>
        </p:spPr>
        <p:txBody>
          <a:bodyPr anchorCtr="0" anchor="t" bIns="113100" lIns="113100" rIns="113100" tIns="113100">
            <a:noAutofit/>
          </a:bodyPr>
          <a:lstStyle/>
          <a:p>
            <a:pPr lvl="0" rtl="0">
              <a:spcBef>
                <a:spcPts val="0"/>
              </a:spcBef>
              <a:buNone/>
            </a:pPr>
            <a:r>
              <a:rPr lang="en"/>
              <a:t>Piezas publicitarias</a:t>
            </a:r>
          </a:p>
        </p:txBody>
      </p:sp>
      <p:sp>
        <p:nvSpPr>
          <p:cNvPr id="276" name="Shape 276"/>
          <p:cNvSpPr txBox="1"/>
          <p:nvPr>
            <p:ph idx="1" type="body"/>
          </p:nvPr>
        </p:nvSpPr>
        <p:spPr>
          <a:xfrm>
            <a:off x="342869" y="1741517"/>
            <a:ext cx="9372600" cy="5162700"/>
          </a:xfrm>
          <a:prstGeom prst="rect">
            <a:avLst/>
          </a:prstGeom>
        </p:spPr>
        <p:txBody>
          <a:bodyPr anchorCtr="0" anchor="t" bIns="113100" lIns="113100" rIns="113100" tIns="113100">
            <a:noAutofit/>
          </a:bodyPr>
          <a:lstStyle/>
          <a:p>
            <a:pPr lvl="0">
              <a:spcBef>
                <a:spcPts val="0"/>
              </a:spcBef>
              <a:buNone/>
            </a:pPr>
            <a:r>
              <a:rPr lang="en"/>
              <a:t>Radio</a:t>
            </a:r>
          </a:p>
          <a:p>
            <a:pPr lvl="0">
              <a:spcBef>
                <a:spcPts val="0"/>
              </a:spcBef>
              <a:buNone/>
            </a:pPr>
            <a:r>
              <a:rPr lang="en"/>
              <a:t>Prensa</a:t>
            </a:r>
          </a:p>
          <a:p>
            <a:pPr lvl="0">
              <a:spcBef>
                <a:spcPts val="0"/>
              </a:spcBef>
              <a:buNone/>
            </a:pPr>
            <a:r>
              <a:rPr lang="en"/>
              <a:t>Television</a:t>
            </a:r>
          </a:p>
          <a:p>
            <a:pPr lvl="0">
              <a:spcBef>
                <a:spcPts val="0"/>
              </a:spcBef>
              <a:buNone/>
            </a:pPr>
            <a:r>
              <a:rPr lang="en"/>
              <a:t>Exteriores</a:t>
            </a:r>
          </a:p>
          <a:p>
            <a:pPr lvl="0">
              <a:spcBef>
                <a:spcPts val="0"/>
              </a:spcBef>
              <a:buNone/>
            </a:pPr>
            <a:r>
              <a:rPr lang="en"/>
              <a:t>Internet</a:t>
            </a:r>
          </a:p>
          <a:p>
            <a:pPr lvl="0" rtl="0">
              <a:spcBef>
                <a:spcPts val="0"/>
              </a:spcBef>
              <a:buNone/>
            </a:pPr>
            <a:r>
              <a:rPr lang="en"/>
              <a:t>Cine</a:t>
            </a:r>
          </a:p>
        </p:txBody>
      </p:sp>
      <p:pic>
        <p:nvPicPr>
          <p:cNvPr id="277" name="Shape 277"/>
          <p:cNvPicPr preferRelativeResize="0"/>
          <p:nvPr/>
        </p:nvPicPr>
        <p:blipFill>
          <a:blip r:embed="rId3">
            <a:alphaModFix/>
          </a:blip>
          <a:stretch>
            <a:fillRect/>
          </a:stretch>
        </p:blipFill>
        <p:spPr>
          <a:xfrm>
            <a:off x="0" y="498687"/>
            <a:ext cx="10182900" cy="6775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1" name="Shape 281"/>
        <p:cNvGrpSpPr/>
        <p:nvPr/>
      </p:nvGrpSpPr>
      <p:grpSpPr>
        <a:xfrm>
          <a:off x="0" y="0"/>
          <a:ext cx="0" cy="0"/>
          <a:chOff x="0" y="0"/>
          <a:chExt cx="0" cy="0"/>
        </a:xfrm>
      </p:grpSpPr>
      <p:pic>
        <p:nvPicPr>
          <p:cNvPr id="282" name="Shape 282"/>
          <p:cNvPicPr preferRelativeResize="0"/>
          <p:nvPr/>
        </p:nvPicPr>
        <p:blipFill>
          <a:blip r:embed="rId3">
            <a:alphaModFix/>
          </a:blip>
          <a:stretch>
            <a:fillRect/>
          </a:stretch>
        </p:blipFill>
        <p:spPr>
          <a:xfrm>
            <a:off x="638290" y="118299"/>
            <a:ext cx="8781770" cy="6785924"/>
          </a:xfrm>
          <a:prstGeom prst="rect">
            <a:avLst/>
          </a:prstGeom>
          <a:noFill/>
          <a:ln>
            <a:noFill/>
          </a:ln>
        </p:spPr>
      </p:pic>
      <p:pic>
        <p:nvPicPr>
          <p:cNvPr id="283" name="Shape 283"/>
          <p:cNvPicPr preferRelativeResize="0"/>
          <p:nvPr/>
        </p:nvPicPr>
        <p:blipFill>
          <a:blip r:embed="rId4">
            <a:alphaModFix/>
          </a:blip>
          <a:stretch>
            <a:fillRect/>
          </a:stretch>
        </p:blipFill>
        <p:spPr>
          <a:xfrm>
            <a:off x="0" y="6308201"/>
            <a:ext cx="10058400" cy="1464197"/>
          </a:xfrm>
          <a:prstGeom prst="rect">
            <a:avLst/>
          </a:prstGeom>
          <a:noFill/>
          <a:ln>
            <a:noFill/>
          </a:ln>
        </p:spPr>
      </p:pic>
      <p:sp>
        <p:nvSpPr>
          <p:cNvPr id="284" name="Shape 284"/>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800">
                <a:solidFill>
                  <a:srgbClr val="9E745B"/>
                </a:solidFill>
                <a:latin typeface="Times New Roman"/>
                <a:ea typeface="Times New Roman"/>
                <a:cs typeface="Times New Roman"/>
                <a:sym typeface="Times New Roman"/>
              </a:rPr>
              <a:t>Medio Internet</a:t>
            </a:r>
          </a:p>
          <a:p>
            <a:pPr lvl="0" rtl="0" algn="ctr">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8" name="Shape 288"/>
        <p:cNvGrpSpPr/>
        <p:nvPr/>
      </p:nvGrpSpPr>
      <p:grpSpPr>
        <a:xfrm>
          <a:off x="0" y="0"/>
          <a:ext cx="0" cy="0"/>
          <a:chOff x="0" y="0"/>
          <a:chExt cx="0" cy="0"/>
        </a:xfrm>
      </p:grpSpPr>
      <p:sp>
        <p:nvSpPr>
          <p:cNvPr id="289" name="Shape 289"/>
          <p:cNvSpPr txBox="1"/>
          <p:nvPr/>
        </p:nvSpPr>
        <p:spPr>
          <a:xfrm>
            <a:off x="6486775" y="6592900"/>
            <a:ext cx="2897400" cy="865500"/>
          </a:xfrm>
          <a:prstGeom prst="rect">
            <a:avLst/>
          </a:prstGeom>
          <a:noFill/>
          <a:ln>
            <a:noFill/>
          </a:ln>
        </p:spPr>
        <p:txBody>
          <a:bodyPr anchorCtr="0" anchor="t" bIns="91425" lIns="91425" rIns="91425" tIns="91425">
            <a:noAutofit/>
          </a:bodyPr>
          <a:lstStyle/>
          <a:p>
            <a:pPr lvl="0" rtl="0" algn="ctr">
              <a:spcBef>
                <a:spcPts val="0"/>
              </a:spcBef>
              <a:buNone/>
            </a:pPr>
            <a:r>
              <a:rPr lang="en" sz="1800">
                <a:solidFill>
                  <a:srgbClr val="9E745B"/>
                </a:solidFill>
                <a:latin typeface="Times New Roman"/>
                <a:ea typeface="Times New Roman"/>
                <a:cs typeface="Times New Roman"/>
                <a:sym typeface="Times New Roman"/>
              </a:rPr>
              <a:t>Internet</a:t>
            </a:r>
          </a:p>
          <a:p>
            <a:pPr lvl="0" rtl="0" algn="ctr">
              <a:spcBef>
                <a:spcPts val="0"/>
              </a:spcBef>
              <a:buNone/>
            </a:pPr>
            <a:r>
              <a:t/>
            </a:r>
            <a:endParaRPr sz="1800">
              <a:solidFill>
                <a:srgbClr val="9E745B"/>
              </a:solidFill>
              <a:latin typeface="Times New Roman"/>
              <a:ea typeface="Times New Roman"/>
              <a:cs typeface="Times New Roman"/>
              <a:sym typeface="Times New Roman"/>
            </a:endParaRPr>
          </a:p>
        </p:txBody>
      </p:sp>
      <p:sp>
        <p:nvSpPr>
          <p:cNvPr id="290" name="Shape 290"/>
          <p:cNvSpPr txBox="1"/>
          <p:nvPr/>
        </p:nvSpPr>
        <p:spPr>
          <a:xfrm>
            <a:off x="5872225" y="6904225"/>
            <a:ext cx="4126500" cy="1032000"/>
          </a:xfrm>
          <a:prstGeom prst="rect">
            <a:avLst/>
          </a:prstGeom>
          <a:noFill/>
          <a:ln>
            <a:noFill/>
          </a:ln>
        </p:spPr>
        <p:txBody>
          <a:bodyPr anchorCtr="0" anchor="t" bIns="91425" lIns="91425" rIns="91425" tIns="91425">
            <a:noAutofit/>
          </a:bodyPr>
          <a:lstStyle/>
          <a:p>
            <a:pPr lvl="0" rtl="0" algn="ctr">
              <a:spcBef>
                <a:spcPts val="0"/>
              </a:spcBef>
              <a:buNone/>
            </a:pPr>
            <a:r>
              <a:rPr lang="en">
                <a:solidFill>
                  <a:srgbClr val="111111"/>
                </a:solidFill>
                <a:latin typeface="Calibri"/>
                <a:ea typeface="Calibri"/>
                <a:cs typeface="Calibri"/>
                <a:sym typeface="Calibri"/>
              </a:rPr>
              <a:t>Standar Banner </a:t>
            </a:r>
          </a:p>
          <a:p>
            <a:pPr lvl="0" rtl="0" algn="ctr">
              <a:spcBef>
                <a:spcPts val="0"/>
              </a:spcBef>
              <a:buNone/>
            </a:pPr>
            <a:r>
              <a:rPr lang="en">
                <a:solidFill>
                  <a:srgbClr val="111111"/>
                </a:solidFill>
                <a:latin typeface="Calibri"/>
                <a:ea typeface="Calibri"/>
                <a:cs typeface="Calibri"/>
                <a:sym typeface="Calibri"/>
              </a:rPr>
              <a:t>(300x250,160x60,720x90)</a:t>
            </a:r>
          </a:p>
          <a:p>
            <a:pPr lvl="0" rtl="0" algn="l">
              <a:spcBef>
                <a:spcPts val="0"/>
              </a:spcBef>
              <a:buNone/>
            </a:pPr>
            <a:r>
              <a:t/>
            </a:r>
            <a:endParaRPr>
              <a:solidFill>
                <a:srgbClr val="9E745B"/>
              </a:solidFill>
              <a:latin typeface="Calibri"/>
              <a:ea typeface="Calibri"/>
              <a:cs typeface="Calibri"/>
              <a:sym typeface="Calibri"/>
            </a:endParaRPr>
          </a:p>
        </p:txBody>
      </p:sp>
      <p:pic>
        <p:nvPicPr>
          <p:cNvPr id="291" name="Shape 291"/>
          <p:cNvPicPr preferRelativeResize="0"/>
          <p:nvPr/>
        </p:nvPicPr>
        <p:blipFill rotWithShape="1">
          <a:blip r:embed="rId3">
            <a:alphaModFix/>
          </a:blip>
          <a:srcRect b="0" l="0" r="0" t="3316"/>
          <a:stretch/>
        </p:blipFill>
        <p:spPr>
          <a:xfrm>
            <a:off x="0" y="0"/>
            <a:ext cx="10058400" cy="7430100"/>
          </a:xfrm>
          <a:prstGeom prst="rect">
            <a:avLst/>
          </a:prstGeom>
          <a:noFill/>
          <a:ln>
            <a:noFill/>
          </a:ln>
        </p:spPr>
      </p:pic>
      <p:pic>
        <p:nvPicPr>
          <p:cNvPr id="292" name="Shape 292"/>
          <p:cNvPicPr preferRelativeResize="0"/>
          <p:nvPr/>
        </p:nvPicPr>
        <p:blipFill>
          <a:blip r:embed="rId4">
            <a:alphaModFix/>
          </a:blip>
          <a:stretch>
            <a:fillRect/>
          </a:stretch>
        </p:blipFill>
        <p:spPr>
          <a:xfrm>
            <a:off x="0" y="6308201"/>
            <a:ext cx="10058400" cy="1464197"/>
          </a:xfrm>
          <a:prstGeom prst="rect">
            <a:avLst/>
          </a:prstGeom>
          <a:noFill/>
          <a:ln>
            <a:noFill/>
          </a:ln>
        </p:spPr>
      </p:pic>
      <p:sp>
        <p:nvSpPr>
          <p:cNvPr id="293" name="Shape 293"/>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800">
                <a:solidFill>
                  <a:srgbClr val="9E745B"/>
                </a:solidFill>
                <a:latin typeface="Times New Roman"/>
                <a:ea typeface="Times New Roman"/>
                <a:cs typeface="Times New Roman"/>
                <a:sym typeface="Times New Roman"/>
              </a:rPr>
              <a:t>Medio Exterior</a:t>
            </a:r>
          </a:p>
          <a:p>
            <a:pPr lvl="0" rtl="0" algn="l">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7" name="Shape 297"/>
        <p:cNvGrpSpPr/>
        <p:nvPr/>
      </p:nvGrpSpPr>
      <p:grpSpPr>
        <a:xfrm>
          <a:off x="0" y="0"/>
          <a:ext cx="0" cy="0"/>
          <a:chOff x="0" y="0"/>
          <a:chExt cx="0" cy="0"/>
        </a:xfrm>
      </p:grpSpPr>
      <p:pic>
        <p:nvPicPr>
          <p:cNvPr id="298" name="Shape 298"/>
          <p:cNvPicPr preferRelativeResize="0"/>
          <p:nvPr/>
        </p:nvPicPr>
        <p:blipFill rotWithShape="1">
          <a:blip r:embed="rId3">
            <a:alphaModFix/>
          </a:blip>
          <a:srcRect b="0" l="4605" r="6307" t="0"/>
          <a:stretch/>
        </p:blipFill>
        <p:spPr>
          <a:xfrm>
            <a:off x="0" y="0"/>
            <a:ext cx="10058400" cy="7379950"/>
          </a:xfrm>
          <a:prstGeom prst="rect">
            <a:avLst/>
          </a:prstGeom>
          <a:noFill/>
          <a:ln>
            <a:noFill/>
          </a:ln>
        </p:spPr>
      </p:pic>
      <p:pic>
        <p:nvPicPr>
          <p:cNvPr id="299" name="Shape 299"/>
          <p:cNvPicPr preferRelativeResize="0"/>
          <p:nvPr/>
        </p:nvPicPr>
        <p:blipFill>
          <a:blip r:embed="rId4">
            <a:alphaModFix/>
          </a:blip>
          <a:stretch>
            <a:fillRect/>
          </a:stretch>
        </p:blipFill>
        <p:spPr>
          <a:xfrm>
            <a:off x="0" y="6308201"/>
            <a:ext cx="10058400" cy="1464197"/>
          </a:xfrm>
          <a:prstGeom prst="rect">
            <a:avLst/>
          </a:prstGeom>
          <a:noFill/>
          <a:ln>
            <a:noFill/>
          </a:ln>
        </p:spPr>
      </p:pic>
      <p:sp>
        <p:nvSpPr>
          <p:cNvPr id="300" name="Shape 300"/>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800">
                <a:solidFill>
                  <a:srgbClr val="9E745B"/>
                </a:solidFill>
                <a:latin typeface="Times New Roman"/>
                <a:ea typeface="Times New Roman"/>
                <a:cs typeface="Times New Roman"/>
                <a:sym typeface="Times New Roman"/>
              </a:rPr>
              <a:t>Medio Prensa</a:t>
            </a:r>
          </a:p>
          <a:p>
            <a:pPr lvl="0" rtl="0" algn="l">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a:p>
            <a:pPr lvl="0" rtl="0" algn="ctr">
              <a:spcBef>
                <a:spcPts val="0"/>
              </a:spcBef>
              <a:buNone/>
            </a:pPr>
            <a:r>
              <a:t/>
            </a:r>
            <a:endParaRPr sz="1800">
              <a:solidFill>
                <a:srgbClr val="9E745B"/>
              </a:solidFill>
              <a:latin typeface="Times New Roman"/>
              <a:ea typeface="Times New Roman"/>
              <a:cs typeface="Times New Roman"/>
              <a:sym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pic>
        <p:nvPicPr>
          <p:cNvPr id="305" name="Shape 305"/>
          <p:cNvPicPr preferRelativeResize="0"/>
          <p:nvPr/>
        </p:nvPicPr>
        <p:blipFill rotWithShape="1">
          <a:blip r:embed="rId3">
            <a:alphaModFix/>
          </a:blip>
          <a:srcRect b="0" l="6275" r="18115" t="0"/>
          <a:stretch/>
        </p:blipFill>
        <p:spPr>
          <a:xfrm>
            <a:off x="0" y="-40525"/>
            <a:ext cx="10058400" cy="7482550"/>
          </a:xfrm>
          <a:prstGeom prst="rect">
            <a:avLst/>
          </a:prstGeom>
          <a:noFill/>
          <a:ln>
            <a:noFill/>
          </a:ln>
        </p:spPr>
      </p:pic>
      <p:pic>
        <p:nvPicPr>
          <p:cNvPr id="306" name="Shape 306"/>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307" name="Shape 307"/>
          <p:cNvPicPr preferRelativeResize="0"/>
          <p:nvPr/>
        </p:nvPicPr>
        <p:blipFill>
          <a:blip r:embed="rId5">
            <a:alphaModFix/>
          </a:blip>
          <a:stretch>
            <a:fillRect/>
          </a:stretch>
        </p:blipFill>
        <p:spPr>
          <a:xfrm>
            <a:off x="559849" y="336975"/>
            <a:ext cx="1739224" cy="756350"/>
          </a:xfrm>
          <a:prstGeom prst="rect">
            <a:avLst/>
          </a:prstGeom>
          <a:noFill/>
          <a:ln>
            <a:noFill/>
          </a:ln>
        </p:spPr>
      </p:pic>
      <p:sp>
        <p:nvSpPr>
          <p:cNvPr id="308" name="Shape 308"/>
          <p:cNvSpPr txBox="1"/>
          <p:nvPr>
            <p:ph type="title"/>
          </p:nvPr>
        </p:nvSpPr>
        <p:spPr>
          <a:xfrm>
            <a:off x="685794" y="2197657"/>
            <a:ext cx="9372600" cy="865500"/>
          </a:xfrm>
          <a:prstGeom prst="rect">
            <a:avLst/>
          </a:prstGeom>
        </p:spPr>
        <p:txBody>
          <a:bodyPr anchorCtr="0" anchor="t" bIns="113100" lIns="113100" rIns="113100" tIns="113100">
            <a:noAutofit/>
          </a:bodyPr>
          <a:lstStyle/>
          <a:p>
            <a:pPr lvl="0">
              <a:spcBef>
                <a:spcPts val="0"/>
              </a:spcBef>
              <a:buClr>
                <a:schemeClr val="dk1"/>
              </a:buClr>
              <a:buSzPct val="25000"/>
              <a:buFont typeface="Arial"/>
              <a:buNone/>
            </a:pPr>
            <a:r>
              <a:rPr lang="en" sz="4400">
                <a:solidFill>
                  <a:srgbClr val="9E745B"/>
                </a:solidFill>
                <a:latin typeface="Droid Serif"/>
                <a:ea typeface="Droid Serif"/>
                <a:cs typeface="Droid Serif"/>
                <a:sym typeface="Droid Serif"/>
              </a:rPr>
              <a:t>PRESUPUESTO</a:t>
            </a:r>
          </a:p>
          <a:p>
            <a:pPr lvl="0" rtl="0">
              <a:spcBef>
                <a:spcPts val="0"/>
              </a:spcBef>
              <a:buNone/>
            </a:pPr>
            <a:r>
              <a:t/>
            </a:r>
            <a:endParaRPr sz="4800">
              <a:solidFill>
                <a:srgbClr val="9E745B"/>
              </a:solidFill>
              <a:latin typeface="Droid Serif"/>
              <a:ea typeface="Droid Serif"/>
              <a:cs typeface="Droid Serif"/>
              <a:sym typeface="Droid Serif"/>
            </a:endParaRPr>
          </a:p>
        </p:txBody>
      </p:sp>
      <p:sp>
        <p:nvSpPr>
          <p:cNvPr id="309" name="Shape 309"/>
          <p:cNvSpPr txBox="1"/>
          <p:nvPr/>
        </p:nvSpPr>
        <p:spPr>
          <a:xfrm>
            <a:off x="6040475" y="7140350"/>
            <a:ext cx="3729000" cy="447600"/>
          </a:xfrm>
          <a:prstGeom prst="rect">
            <a:avLst/>
          </a:prstGeom>
          <a:noFill/>
          <a:ln>
            <a:noFill/>
          </a:ln>
        </p:spPr>
        <p:txBody>
          <a:bodyPr anchorCtr="0" anchor="t" bIns="91425" lIns="91425" rIns="91425" tIns="91425">
            <a:noAutofit/>
          </a:bodyPr>
          <a:lstStyle/>
          <a:p>
            <a:pPr lvl="0" rtl="0" algn="ctr">
              <a:spcBef>
                <a:spcPts val="0"/>
              </a:spcBef>
              <a:buNone/>
            </a:pPr>
            <a:r>
              <a:rPr b="1" lang="en">
                <a:solidFill>
                  <a:srgbClr val="9E745B"/>
                </a:solidFill>
                <a:latin typeface="Droid Serif"/>
                <a:ea typeface="Droid Serif"/>
                <a:cs typeface="Droid Serif"/>
                <a:sym typeface="Droid Serif"/>
              </a:rPr>
              <a:t>PRESUPUESTO PUBLICITARIO</a:t>
            </a:r>
          </a:p>
          <a:p>
            <a:pPr lvl="0" rtl="0" algn="l">
              <a:spcBef>
                <a:spcPts val="0"/>
              </a:spcBef>
              <a:buNone/>
            </a:pPr>
            <a:r>
              <a:t/>
            </a:r>
            <a:endParaRPr b="1" sz="1200">
              <a:solidFill>
                <a:srgbClr val="9E745B"/>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pic>
        <p:nvPicPr>
          <p:cNvPr id="314" name="Shape 314"/>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15" name="Shape 315"/>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16" name="Shape 316"/>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17" name="Shape 317"/>
          <p:cNvSpPr txBox="1"/>
          <p:nvPr>
            <p:ph idx="1" type="body"/>
          </p:nvPr>
        </p:nvSpPr>
        <p:spPr>
          <a:xfrm>
            <a:off x="6619225" y="217925"/>
            <a:ext cx="2680800" cy="685800"/>
          </a:xfrm>
          <a:prstGeom prst="rect">
            <a:avLst/>
          </a:prstGeom>
        </p:spPr>
        <p:txBody>
          <a:bodyPr anchorCtr="0" anchor="t" bIns="113100" lIns="113100" rIns="113100" tIns="113100">
            <a:noAutofit/>
          </a:bodyPr>
          <a:lstStyle/>
          <a:p>
            <a:pPr lvl="0" rtl="0">
              <a:spcBef>
                <a:spcPts val="0"/>
              </a:spcBef>
              <a:buNone/>
            </a:pPr>
            <a:r>
              <a:rPr lang="en" sz="2400"/>
              <a:t>DISPONIBILIDAD</a:t>
            </a:r>
          </a:p>
          <a:p>
            <a:pPr lvl="0" rtl="0">
              <a:spcBef>
                <a:spcPts val="0"/>
              </a:spcBef>
              <a:buNone/>
            </a:pPr>
            <a:r>
              <a:t/>
            </a:r>
            <a:endParaRPr sz="2400"/>
          </a:p>
        </p:txBody>
      </p:sp>
      <p:pic>
        <p:nvPicPr>
          <p:cNvPr id="318" name="Shape 318"/>
          <p:cNvPicPr preferRelativeResize="0"/>
          <p:nvPr/>
        </p:nvPicPr>
        <p:blipFill>
          <a:blip r:embed="rId5">
            <a:alphaModFix/>
          </a:blip>
          <a:stretch>
            <a:fillRect/>
          </a:stretch>
        </p:blipFill>
        <p:spPr>
          <a:xfrm>
            <a:off x="152400" y="1711025"/>
            <a:ext cx="9515475" cy="37052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2" name="Shape 322"/>
        <p:cNvGrpSpPr/>
        <p:nvPr/>
      </p:nvGrpSpPr>
      <p:grpSpPr>
        <a:xfrm>
          <a:off x="0" y="0"/>
          <a:ext cx="0" cy="0"/>
          <a:chOff x="0" y="0"/>
          <a:chExt cx="0" cy="0"/>
        </a:xfrm>
      </p:grpSpPr>
      <p:pic>
        <p:nvPicPr>
          <p:cNvPr id="323" name="Shape 323"/>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24" name="Shape 324"/>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25" name="Shape 325"/>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26" name="Shape 326"/>
          <p:cNvSpPr txBox="1"/>
          <p:nvPr>
            <p:ph idx="1" type="body"/>
          </p:nvPr>
        </p:nvSpPr>
        <p:spPr>
          <a:xfrm>
            <a:off x="7702950" y="217925"/>
            <a:ext cx="1596900" cy="685800"/>
          </a:xfrm>
          <a:prstGeom prst="rect">
            <a:avLst/>
          </a:prstGeom>
        </p:spPr>
        <p:txBody>
          <a:bodyPr anchorCtr="0" anchor="t" bIns="113100" lIns="113100" rIns="113100" tIns="113100">
            <a:noAutofit/>
          </a:bodyPr>
          <a:lstStyle/>
          <a:p>
            <a:pPr lvl="0" rtl="0">
              <a:spcBef>
                <a:spcPts val="0"/>
              </a:spcBef>
              <a:buNone/>
            </a:pPr>
            <a:r>
              <a:rPr lang="en" sz="2400"/>
              <a:t>PRENSA</a:t>
            </a:r>
          </a:p>
          <a:p>
            <a:pPr lvl="0" rtl="0">
              <a:spcBef>
                <a:spcPts val="0"/>
              </a:spcBef>
              <a:buNone/>
            </a:pPr>
            <a:r>
              <a:t/>
            </a:r>
            <a:endParaRPr sz="2400"/>
          </a:p>
        </p:txBody>
      </p:sp>
      <p:pic>
        <p:nvPicPr>
          <p:cNvPr id="327" name="Shape 327"/>
          <p:cNvPicPr preferRelativeResize="0"/>
          <p:nvPr/>
        </p:nvPicPr>
        <p:blipFill rotWithShape="1">
          <a:blip r:embed="rId5">
            <a:alphaModFix/>
          </a:blip>
          <a:srcRect b="1351" l="773" r="0" t="0"/>
          <a:stretch/>
        </p:blipFill>
        <p:spPr>
          <a:xfrm>
            <a:off x="329350" y="1290949"/>
            <a:ext cx="9649675" cy="475473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1" name="Shape 331"/>
        <p:cNvGrpSpPr/>
        <p:nvPr/>
      </p:nvGrpSpPr>
      <p:grpSpPr>
        <a:xfrm>
          <a:off x="0" y="0"/>
          <a:ext cx="0" cy="0"/>
          <a:chOff x="0" y="0"/>
          <a:chExt cx="0" cy="0"/>
        </a:xfrm>
      </p:grpSpPr>
      <p:pic>
        <p:nvPicPr>
          <p:cNvPr id="332" name="Shape 332"/>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33" name="Shape 333"/>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34" name="Shape 334"/>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35" name="Shape 335"/>
          <p:cNvSpPr txBox="1"/>
          <p:nvPr>
            <p:ph idx="1" type="body"/>
          </p:nvPr>
        </p:nvSpPr>
        <p:spPr>
          <a:xfrm>
            <a:off x="7968250" y="217925"/>
            <a:ext cx="1331700" cy="685800"/>
          </a:xfrm>
          <a:prstGeom prst="rect">
            <a:avLst/>
          </a:prstGeom>
        </p:spPr>
        <p:txBody>
          <a:bodyPr anchorCtr="0" anchor="t" bIns="113100" lIns="113100" rIns="113100" tIns="113100">
            <a:noAutofit/>
          </a:bodyPr>
          <a:lstStyle/>
          <a:p>
            <a:pPr lvl="0" rtl="0">
              <a:spcBef>
                <a:spcPts val="0"/>
              </a:spcBef>
              <a:buNone/>
            </a:pPr>
            <a:r>
              <a:rPr lang="en" sz="2400"/>
              <a:t>RADIO</a:t>
            </a:r>
          </a:p>
          <a:p>
            <a:pPr lvl="0" rtl="0">
              <a:spcBef>
                <a:spcPts val="0"/>
              </a:spcBef>
              <a:buNone/>
            </a:pPr>
            <a:r>
              <a:t/>
            </a:r>
            <a:endParaRPr sz="2400"/>
          </a:p>
        </p:txBody>
      </p:sp>
      <p:pic>
        <p:nvPicPr>
          <p:cNvPr id="336" name="Shape 336"/>
          <p:cNvPicPr preferRelativeResize="0"/>
          <p:nvPr/>
        </p:nvPicPr>
        <p:blipFill rotWithShape="1">
          <a:blip r:embed="rId5">
            <a:alphaModFix/>
          </a:blip>
          <a:srcRect b="0" l="803" r="0" t="0"/>
          <a:stretch/>
        </p:blipFill>
        <p:spPr>
          <a:xfrm>
            <a:off x="306724" y="2347424"/>
            <a:ext cx="9675474" cy="27066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 name="Shape 76"/>
        <p:cNvGrpSpPr/>
        <p:nvPr/>
      </p:nvGrpSpPr>
      <p:grpSpPr>
        <a:xfrm>
          <a:off x="0" y="0"/>
          <a:ext cx="0" cy="0"/>
          <a:chOff x="0" y="0"/>
          <a:chExt cx="0" cy="0"/>
        </a:xfrm>
      </p:grpSpPr>
      <p:pic>
        <p:nvPicPr>
          <p:cNvPr id="77" name="Shape 77"/>
          <p:cNvPicPr preferRelativeResize="0"/>
          <p:nvPr/>
        </p:nvPicPr>
        <p:blipFill>
          <a:blip r:embed="rId3">
            <a:alphaModFix/>
          </a:blip>
          <a:stretch>
            <a:fillRect/>
          </a:stretch>
        </p:blipFill>
        <p:spPr>
          <a:xfrm>
            <a:off x="339475" y="750990"/>
            <a:ext cx="10153726" cy="5159950"/>
          </a:xfrm>
          <a:prstGeom prst="rect">
            <a:avLst/>
          </a:prstGeom>
          <a:noFill/>
          <a:ln>
            <a:noFill/>
          </a:ln>
        </p:spPr>
      </p:pic>
      <p:pic>
        <p:nvPicPr>
          <p:cNvPr id="78" name="Shape 78"/>
          <p:cNvPicPr preferRelativeResize="0"/>
          <p:nvPr/>
        </p:nvPicPr>
        <p:blipFill>
          <a:blip r:embed="rId4">
            <a:alphaModFix/>
          </a:blip>
          <a:stretch>
            <a:fillRect/>
          </a:stretch>
        </p:blipFill>
        <p:spPr>
          <a:xfrm>
            <a:off x="1270500" y="538075"/>
            <a:ext cx="3195549" cy="1389675"/>
          </a:xfrm>
          <a:prstGeom prst="rect">
            <a:avLst/>
          </a:prstGeom>
          <a:noFill/>
          <a:ln>
            <a:noFill/>
          </a:ln>
        </p:spPr>
      </p:pic>
      <p:pic>
        <p:nvPicPr>
          <p:cNvPr id="79" name="Shape 79"/>
          <p:cNvPicPr preferRelativeResize="0"/>
          <p:nvPr/>
        </p:nvPicPr>
        <p:blipFill>
          <a:blip r:embed="rId5">
            <a:alphaModFix/>
          </a:blip>
          <a:stretch>
            <a:fillRect/>
          </a:stretch>
        </p:blipFill>
        <p:spPr>
          <a:xfrm>
            <a:off x="0" y="6308201"/>
            <a:ext cx="10058400" cy="1464197"/>
          </a:xfrm>
          <a:prstGeom prst="rect">
            <a:avLst/>
          </a:prstGeom>
          <a:noFill/>
          <a:ln>
            <a:noFill/>
          </a:ln>
        </p:spPr>
      </p:pic>
      <p:sp>
        <p:nvSpPr>
          <p:cNvPr id="80" name="Shape 80"/>
          <p:cNvSpPr txBox="1"/>
          <p:nvPr/>
        </p:nvSpPr>
        <p:spPr>
          <a:xfrm>
            <a:off x="6407849" y="7085675"/>
            <a:ext cx="3488700" cy="941400"/>
          </a:xfrm>
          <a:prstGeom prst="rect">
            <a:avLst/>
          </a:prstGeom>
          <a:noFill/>
          <a:ln>
            <a:noFill/>
          </a:ln>
        </p:spPr>
        <p:txBody>
          <a:bodyPr anchorCtr="0" anchor="t" bIns="91425" lIns="91425" rIns="91425" tIns="91425">
            <a:noAutofit/>
          </a:bodyPr>
          <a:lstStyle/>
          <a:p>
            <a:pPr lvl="0" algn="ctr">
              <a:spcBef>
                <a:spcPts val="0"/>
              </a:spcBef>
              <a:buNone/>
            </a:pPr>
            <a:r>
              <a:rPr lang="en" sz="1900">
                <a:solidFill>
                  <a:srgbClr val="9E745B"/>
                </a:solidFill>
                <a:latin typeface="Droid Serif"/>
                <a:ea typeface="Droid Serif"/>
                <a:cs typeface="Droid Serif"/>
                <a:sym typeface="Droid Serif"/>
              </a:rPr>
              <a:t>Presentación de Productos</a:t>
            </a:r>
          </a:p>
        </p:txBody>
      </p:sp>
      <p:sp>
        <p:nvSpPr>
          <p:cNvPr id="81" name="Shape 81"/>
          <p:cNvSpPr txBox="1"/>
          <p:nvPr/>
        </p:nvSpPr>
        <p:spPr>
          <a:xfrm>
            <a:off x="1270499" y="5323925"/>
            <a:ext cx="4126500" cy="1979400"/>
          </a:xfrm>
          <a:prstGeom prst="rect">
            <a:avLst/>
          </a:prstGeom>
          <a:noFill/>
          <a:ln>
            <a:noFill/>
          </a:ln>
        </p:spPr>
        <p:txBody>
          <a:bodyPr anchorCtr="0" anchor="t" bIns="91425" lIns="91425" rIns="91425" tIns="91425">
            <a:noAutofit/>
          </a:bodyPr>
          <a:lstStyle/>
          <a:p>
            <a:pPr lvl="0" rtl="0">
              <a:spcBef>
                <a:spcPts val="0"/>
              </a:spcBef>
              <a:buNone/>
            </a:pPr>
            <a:r>
              <a:rPr lang="en" sz="1500">
                <a:solidFill>
                  <a:srgbClr val="111111"/>
                </a:solidFill>
                <a:latin typeface="Calibri"/>
                <a:ea typeface="Calibri"/>
                <a:cs typeface="Calibri"/>
                <a:sym typeface="Calibri"/>
              </a:rPr>
              <a:t>• No Contiene Químicos.</a:t>
            </a:r>
          </a:p>
          <a:p>
            <a:pPr lvl="0" rtl="0">
              <a:spcBef>
                <a:spcPts val="0"/>
              </a:spcBef>
              <a:buNone/>
            </a:pPr>
            <a:r>
              <a:rPr lang="en" sz="1500">
                <a:solidFill>
                  <a:srgbClr val="111111"/>
                </a:solidFill>
                <a:latin typeface="Calibri"/>
                <a:ea typeface="Calibri"/>
                <a:cs typeface="Calibri"/>
                <a:sym typeface="Calibri"/>
              </a:rPr>
              <a:t>• No Contiene Grasas Trans.</a:t>
            </a:r>
          </a:p>
          <a:p>
            <a:pPr lvl="0" rtl="0">
              <a:spcBef>
                <a:spcPts val="0"/>
              </a:spcBef>
              <a:buNone/>
            </a:pPr>
            <a:r>
              <a:rPr lang="en" sz="1500">
                <a:solidFill>
                  <a:srgbClr val="111111"/>
                </a:solidFill>
                <a:latin typeface="Calibri"/>
                <a:ea typeface="Calibri"/>
                <a:cs typeface="Calibri"/>
                <a:sym typeface="Calibri"/>
              </a:rPr>
              <a:t>• Producto Tradicional y Artesanal.</a:t>
            </a:r>
          </a:p>
          <a:p>
            <a:pPr lvl="0" rtl="0">
              <a:spcBef>
                <a:spcPts val="0"/>
              </a:spcBef>
              <a:buNone/>
            </a:pPr>
            <a:r>
              <a:rPr lang="en" sz="1500">
                <a:solidFill>
                  <a:srgbClr val="111111"/>
                </a:solidFill>
                <a:latin typeface="Calibri"/>
                <a:ea typeface="Calibri"/>
                <a:cs typeface="Calibri"/>
                <a:sym typeface="Calibri"/>
              </a:rPr>
              <a:t>• Producto Casero. </a:t>
            </a:r>
          </a:p>
          <a:p>
            <a:pPr lvl="0">
              <a:spcBef>
                <a:spcPts val="0"/>
              </a:spcBef>
              <a:buNone/>
            </a:pPr>
            <a:r>
              <a:rPr lang="en" sz="1500">
                <a:solidFill>
                  <a:srgbClr val="111111"/>
                </a:solidFill>
                <a:latin typeface="Calibri"/>
                <a:ea typeface="Calibri"/>
                <a:cs typeface="Calibri"/>
                <a:sym typeface="Calibri"/>
              </a:rPr>
              <a:t>• Bajo Costo en Precio. </a:t>
            </a:r>
          </a:p>
          <a:p>
            <a:pPr lvl="0" rtl="0">
              <a:spcBef>
                <a:spcPts val="0"/>
              </a:spcBef>
              <a:buNone/>
            </a:pPr>
            <a:r>
              <a:rPr lang="en" sz="1500">
                <a:solidFill>
                  <a:srgbClr val="111111"/>
                </a:solidFill>
                <a:latin typeface="Calibri"/>
                <a:ea typeface="Calibri"/>
                <a:cs typeface="Calibri"/>
                <a:sym typeface="Calibri"/>
              </a:rPr>
              <a:t>• De venta en colmado y supermercados.</a:t>
            </a:r>
          </a:p>
          <a:p>
            <a:pPr lvl="0" rtl="0" algn="l">
              <a:spcBef>
                <a:spcPts val="0"/>
              </a:spcBef>
              <a:buNone/>
            </a:pPr>
            <a:r>
              <a:t/>
            </a:r>
            <a:endParaRPr>
              <a:solidFill>
                <a:srgbClr val="9E745B"/>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0" name="Shape 340"/>
        <p:cNvGrpSpPr/>
        <p:nvPr/>
      </p:nvGrpSpPr>
      <p:grpSpPr>
        <a:xfrm>
          <a:off x="0" y="0"/>
          <a:ext cx="0" cy="0"/>
          <a:chOff x="0" y="0"/>
          <a:chExt cx="0" cy="0"/>
        </a:xfrm>
      </p:grpSpPr>
      <p:pic>
        <p:nvPicPr>
          <p:cNvPr id="341" name="Shape 341"/>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42" name="Shape 342"/>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43" name="Shape 343"/>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44" name="Shape 344"/>
          <p:cNvSpPr txBox="1"/>
          <p:nvPr>
            <p:ph idx="1" type="body"/>
          </p:nvPr>
        </p:nvSpPr>
        <p:spPr>
          <a:xfrm>
            <a:off x="7211900" y="217925"/>
            <a:ext cx="2088000" cy="685800"/>
          </a:xfrm>
          <a:prstGeom prst="rect">
            <a:avLst/>
          </a:prstGeom>
        </p:spPr>
        <p:txBody>
          <a:bodyPr anchorCtr="0" anchor="t" bIns="113100" lIns="113100" rIns="113100" tIns="113100">
            <a:noAutofit/>
          </a:bodyPr>
          <a:lstStyle/>
          <a:p>
            <a:pPr lvl="0" rtl="0">
              <a:spcBef>
                <a:spcPts val="0"/>
              </a:spcBef>
              <a:buNone/>
            </a:pPr>
            <a:r>
              <a:rPr lang="en" sz="2400"/>
              <a:t>TELEVISION</a:t>
            </a:r>
          </a:p>
          <a:p>
            <a:pPr lvl="0" rtl="0">
              <a:spcBef>
                <a:spcPts val="0"/>
              </a:spcBef>
              <a:buNone/>
            </a:pPr>
            <a:r>
              <a:t/>
            </a:r>
            <a:endParaRPr sz="2400"/>
          </a:p>
        </p:txBody>
      </p:sp>
      <p:pic>
        <p:nvPicPr>
          <p:cNvPr id="345" name="Shape 345"/>
          <p:cNvPicPr preferRelativeResize="0"/>
          <p:nvPr/>
        </p:nvPicPr>
        <p:blipFill>
          <a:blip r:embed="rId5">
            <a:alphaModFix/>
          </a:blip>
          <a:stretch>
            <a:fillRect/>
          </a:stretch>
        </p:blipFill>
        <p:spPr>
          <a:xfrm>
            <a:off x="152400" y="2498188"/>
            <a:ext cx="9753599" cy="277602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9" name="Shape 349"/>
        <p:cNvGrpSpPr/>
        <p:nvPr/>
      </p:nvGrpSpPr>
      <p:grpSpPr>
        <a:xfrm>
          <a:off x="0" y="0"/>
          <a:ext cx="0" cy="0"/>
          <a:chOff x="0" y="0"/>
          <a:chExt cx="0" cy="0"/>
        </a:xfrm>
      </p:grpSpPr>
      <p:pic>
        <p:nvPicPr>
          <p:cNvPr id="350" name="Shape 350"/>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51" name="Shape 351"/>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52" name="Shape 352"/>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53" name="Shape 353"/>
          <p:cNvSpPr txBox="1"/>
          <p:nvPr>
            <p:ph idx="1" type="body"/>
          </p:nvPr>
        </p:nvSpPr>
        <p:spPr>
          <a:xfrm>
            <a:off x="7448950" y="217925"/>
            <a:ext cx="1851000" cy="685800"/>
          </a:xfrm>
          <a:prstGeom prst="rect">
            <a:avLst/>
          </a:prstGeom>
        </p:spPr>
        <p:txBody>
          <a:bodyPr anchorCtr="0" anchor="t" bIns="113100" lIns="113100" rIns="113100" tIns="113100">
            <a:noAutofit/>
          </a:bodyPr>
          <a:lstStyle/>
          <a:p>
            <a:pPr lvl="0" rtl="0">
              <a:spcBef>
                <a:spcPts val="0"/>
              </a:spcBef>
              <a:buNone/>
            </a:pPr>
            <a:r>
              <a:rPr lang="en" sz="2400"/>
              <a:t>EXTERIOR</a:t>
            </a:r>
          </a:p>
          <a:p>
            <a:pPr lvl="0" rtl="0">
              <a:spcBef>
                <a:spcPts val="0"/>
              </a:spcBef>
              <a:buNone/>
            </a:pPr>
            <a:r>
              <a:t/>
            </a:r>
            <a:endParaRPr sz="2400"/>
          </a:p>
        </p:txBody>
      </p:sp>
      <p:pic>
        <p:nvPicPr>
          <p:cNvPr id="354" name="Shape 354"/>
          <p:cNvPicPr preferRelativeResize="0"/>
          <p:nvPr/>
        </p:nvPicPr>
        <p:blipFill>
          <a:blip r:embed="rId5">
            <a:alphaModFix/>
          </a:blip>
          <a:stretch>
            <a:fillRect/>
          </a:stretch>
        </p:blipFill>
        <p:spPr>
          <a:xfrm>
            <a:off x="404650" y="1805288"/>
            <a:ext cx="9115425" cy="37909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8" name="Shape 358"/>
        <p:cNvGrpSpPr/>
        <p:nvPr/>
      </p:nvGrpSpPr>
      <p:grpSpPr>
        <a:xfrm>
          <a:off x="0" y="0"/>
          <a:ext cx="0" cy="0"/>
          <a:chOff x="0" y="0"/>
          <a:chExt cx="0" cy="0"/>
        </a:xfrm>
      </p:grpSpPr>
      <p:pic>
        <p:nvPicPr>
          <p:cNvPr id="359" name="Shape 359"/>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60" name="Shape 360"/>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61" name="Shape 361"/>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62" name="Shape 362"/>
          <p:cNvSpPr txBox="1"/>
          <p:nvPr>
            <p:ph idx="1" type="body"/>
          </p:nvPr>
        </p:nvSpPr>
        <p:spPr>
          <a:xfrm>
            <a:off x="7296550" y="217925"/>
            <a:ext cx="2003400" cy="685800"/>
          </a:xfrm>
          <a:prstGeom prst="rect">
            <a:avLst/>
          </a:prstGeom>
        </p:spPr>
        <p:txBody>
          <a:bodyPr anchorCtr="0" anchor="t" bIns="113100" lIns="113100" rIns="113100" tIns="113100">
            <a:noAutofit/>
          </a:bodyPr>
          <a:lstStyle/>
          <a:p>
            <a:pPr lvl="0" rtl="0">
              <a:spcBef>
                <a:spcPts val="0"/>
              </a:spcBef>
              <a:buNone/>
            </a:pPr>
            <a:r>
              <a:rPr lang="en" sz="2400"/>
              <a:t>INTERNET</a:t>
            </a:r>
          </a:p>
          <a:p>
            <a:pPr lvl="0" rtl="0">
              <a:spcBef>
                <a:spcPts val="0"/>
              </a:spcBef>
              <a:buNone/>
            </a:pPr>
            <a:r>
              <a:t/>
            </a:r>
            <a:endParaRPr sz="2400"/>
          </a:p>
        </p:txBody>
      </p:sp>
      <p:pic>
        <p:nvPicPr>
          <p:cNvPr id="363" name="Shape 363"/>
          <p:cNvPicPr preferRelativeResize="0"/>
          <p:nvPr/>
        </p:nvPicPr>
        <p:blipFill rotWithShape="1">
          <a:blip r:embed="rId5">
            <a:alphaModFix/>
          </a:blip>
          <a:srcRect b="0" l="1069" r="833" t="0"/>
          <a:stretch/>
        </p:blipFill>
        <p:spPr>
          <a:xfrm>
            <a:off x="559850" y="2339675"/>
            <a:ext cx="8960224" cy="24479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7" name="Shape 367"/>
        <p:cNvGrpSpPr/>
        <p:nvPr/>
      </p:nvGrpSpPr>
      <p:grpSpPr>
        <a:xfrm>
          <a:off x="0" y="0"/>
          <a:ext cx="0" cy="0"/>
          <a:chOff x="0" y="0"/>
          <a:chExt cx="0" cy="0"/>
        </a:xfrm>
      </p:grpSpPr>
      <p:pic>
        <p:nvPicPr>
          <p:cNvPr id="368" name="Shape 368"/>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69" name="Shape 369"/>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70" name="Shape 370"/>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71" name="Shape 371"/>
          <p:cNvSpPr txBox="1"/>
          <p:nvPr>
            <p:ph idx="1" type="body"/>
          </p:nvPr>
        </p:nvSpPr>
        <p:spPr>
          <a:xfrm>
            <a:off x="6907100" y="217925"/>
            <a:ext cx="2392800" cy="685800"/>
          </a:xfrm>
          <a:prstGeom prst="rect">
            <a:avLst/>
          </a:prstGeom>
        </p:spPr>
        <p:txBody>
          <a:bodyPr anchorCtr="0" anchor="t" bIns="113100" lIns="113100" rIns="113100" tIns="113100">
            <a:noAutofit/>
          </a:bodyPr>
          <a:lstStyle/>
          <a:p>
            <a:pPr lvl="0" rtl="0">
              <a:spcBef>
                <a:spcPts val="0"/>
              </a:spcBef>
              <a:buNone/>
            </a:pPr>
            <a:r>
              <a:rPr lang="en" sz="2400"/>
              <a:t>PRODUCCIÓN</a:t>
            </a:r>
          </a:p>
          <a:p>
            <a:pPr lvl="0" rtl="0">
              <a:spcBef>
                <a:spcPts val="0"/>
              </a:spcBef>
              <a:buNone/>
            </a:pPr>
            <a:r>
              <a:t/>
            </a:r>
            <a:endParaRPr sz="2400"/>
          </a:p>
        </p:txBody>
      </p:sp>
      <p:pic>
        <p:nvPicPr>
          <p:cNvPr id="372" name="Shape 372"/>
          <p:cNvPicPr preferRelativeResize="0"/>
          <p:nvPr/>
        </p:nvPicPr>
        <p:blipFill>
          <a:blip r:embed="rId5">
            <a:alphaModFix/>
          </a:blip>
          <a:stretch>
            <a:fillRect/>
          </a:stretch>
        </p:blipFill>
        <p:spPr>
          <a:xfrm>
            <a:off x="590550" y="1471613"/>
            <a:ext cx="8877300" cy="48291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6" name="Shape 376"/>
        <p:cNvGrpSpPr/>
        <p:nvPr/>
      </p:nvGrpSpPr>
      <p:grpSpPr>
        <a:xfrm>
          <a:off x="0" y="0"/>
          <a:ext cx="0" cy="0"/>
          <a:chOff x="0" y="0"/>
          <a:chExt cx="0" cy="0"/>
        </a:xfrm>
      </p:grpSpPr>
      <p:pic>
        <p:nvPicPr>
          <p:cNvPr id="377" name="Shape 377"/>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78" name="Shape 378"/>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79" name="Shape 379"/>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80" name="Shape 380"/>
          <p:cNvSpPr txBox="1"/>
          <p:nvPr>
            <p:ph idx="1" type="body"/>
          </p:nvPr>
        </p:nvSpPr>
        <p:spPr>
          <a:xfrm>
            <a:off x="7296550" y="217925"/>
            <a:ext cx="2003400" cy="685800"/>
          </a:xfrm>
          <a:prstGeom prst="rect">
            <a:avLst/>
          </a:prstGeom>
        </p:spPr>
        <p:txBody>
          <a:bodyPr anchorCtr="0" anchor="t" bIns="113100" lIns="113100" rIns="113100" tIns="113100">
            <a:noAutofit/>
          </a:bodyPr>
          <a:lstStyle/>
          <a:p>
            <a:pPr lvl="0" rtl="0">
              <a:spcBef>
                <a:spcPts val="0"/>
              </a:spcBef>
              <a:buNone/>
            </a:pPr>
            <a:r>
              <a:rPr lang="en" sz="2400"/>
              <a:t>DESGLOSE</a:t>
            </a:r>
          </a:p>
          <a:p>
            <a:pPr lvl="0" rtl="0">
              <a:spcBef>
                <a:spcPts val="0"/>
              </a:spcBef>
              <a:buNone/>
            </a:pPr>
            <a:r>
              <a:t/>
            </a:r>
            <a:endParaRPr sz="2400"/>
          </a:p>
        </p:txBody>
      </p:sp>
      <p:pic>
        <p:nvPicPr>
          <p:cNvPr id="381" name="Shape 381"/>
          <p:cNvPicPr preferRelativeResize="0"/>
          <p:nvPr/>
        </p:nvPicPr>
        <p:blipFill>
          <a:blip r:embed="rId5">
            <a:alphaModFix/>
          </a:blip>
          <a:stretch>
            <a:fillRect/>
          </a:stretch>
        </p:blipFill>
        <p:spPr>
          <a:xfrm>
            <a:off x="1195387" y="2686050"/>
            <a:ext cx="7667625" cy="2400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5" name="Shape 385"/>
        <p:cNvGrpSpPr/>
        <p:nvPr/>
      </p:nvGrpSpPr>
      <p:grpSpPr>
        <a:xfrm>
          <a:off x="0" y="0"/>
          <a:ext cx="0" cy="0"/>
          <a:chOff x="0" y="0"/>
          <a:chExt cx="0" cy="0"/>
        </a:xfrm>
      </p:grpSpPr>
      <p:pic>
        <p:nvPicPr>
          <p:cNvPr id="386" name="Shape 386"/>
          <p:cNvPicPr preferRelativeResize="0"/>
          <p:nvPr/>
        </p:nvPicPr>
        <p:blipFill>
          <a:blip r:embed="rId3">
            <a:alphaModFix/>
          </a:blip>
          <a:stretch>
            <a:fillRect/>
          </a:stretch>
        </p:blipFill>
        <p:spPr>
          <a:xfrm>
            <a:off x="0" y="6308201"/>
            <a:ext cx="10058400" cy="1464197"/>
          </a:xfrm>
          <a:prstGeom prst="rect">
            <a:avLst/>
          </a:prstGeom>
          <a:noFill/>
          <a:ln>
            <a:noFill/>
          </a:ln>
        </p:spPr>
      </p:pic>
      <p:pic>
        <p:nvPicPr>
          <p:cNvPr id="387" name="Shape 387"/>
          <p:cNvPicPr preferRelativeResize="0"/>
          <p:nvPr/>
        </p:nvPicPr>
        <p:blipFill>
          <a:blip r:embed="rId4">
            <a:alphaModFix/>
          </a:blip>
          <a:stretch>
            <a:fillRect/>
          </a:stretch>
        </p:blipFill>
        <p:spPr>
          <a:xfrm>
            <a:off x="559849" y="336975"/>
            <a:ext cx="1739224" cy="756350"/>
          </a:xfrm>
          <a:prstGeom prst="rect">
            <a:avLst/>
          </a:prstGeom>
          <a:noFill/>
          <a:ln>
            <a:noFill/>
          </a:ln>
        </p:spPr>
      </p:pic>
      <p:cxnSp>
        <p:nvCxnSpPr>
          <p:cNvPr id="388" name="Shape 388"/>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389" name="Shape 389"/>
          <p:cNvSpPr txBox="1"/>
          <p:nvPr>
            <p:ph idx="1" type="body"/>
          </p:nvPr>
        </p:nvSpPr>
        <p:spPr>
          <a:xfrm>
            <a:off x="5992700" y="217925"/>
            <a:ext cx="3307200" cy="685800"/>
          </a:xfrm>
          <a:prstGeom prst="rect">
            <a:avLst/>
          </a:prstGeom>
        </p:spPr>
        <p:txBody>
          <a:bodyPr anchorCtr="0" anchor="t" bIns="113100" lIns="113100" rIns="113100" tIns="113100">
            <a:noAutofit/>
          </a:bodyPr>
          <a:lstStyle/>
          <a:p>
            <a:pPr lvl="0" rtl="0">
              <a:spcBef>
                <a:spcPts val="0"/>
              </a:spcBef>
              <a:buNone/>
            </a:pPr>
            <a:r>
              <a:rPr lang="en" sz="2400"/>
              <a:t>MEDIA FLOW CHART</a:t>
            </a:r>
          </a:p>
          <a:p>
            <a:pPr lvl="0" rtl="0">
              <a:spcBef>
                <a:spcPts val="0"/>
              </a:spcBef>
              <a:buNone/>
            </a:pPr>
            <a:r>
              <a:t/>
            </a:r>
            <a:endParaRPr sz="2400"/>
          </a:p>
        </p:txBody>
      </p:sp>
      <p:pic>
        <p:nvPicPr>
          <p:cNvPr id="390" name="Shape 390"/>
          <p:cNvPicPr preferRelativeResize="0"/>
          <p:nvPr/>
        </p:nvPicPr>
        <p:blipFill>
          <a:blip r:embed="rId5">
            <a:alphaModFix/>
          </a:blip>
          <a:stretch>
            <a:fillRect/>
          </a:stretch>
        </p:blipFill>
        <p:spPr>
          <a:xfrm>
            <a:off x="2238375" y="1509713"/>
            <a:ext cx="5581650" cy="47529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4" name="Shape 394"/>
        <p:cNvGrpSpPr/>
        <p:nvPr/>
      </p:nvGrpSpPr>
      <p:grpSpPr>
        <a:xfrm>
          <a:off x="0" y="0"/>
          <a:ext cx="0" cy="0"/>
          <a:chOff x="0" y="0"/>
          <a:chExt cx="0" cy="0"/>
        </a:xfrm>
      </p:grpSpPr>
      <p:pic>
        <p:nvPicPr>
          <p:cNvPr id="395" name="Shape 395"/>
          <p:cNvPicPr preferRelativeResize="0"/>
          <p:nvPr/>
        </p:nvPicPr>
        <p:blipFill rotWithShape="1">
          <a:blip r:embed="rId3">
            <a:alphaModFix/>
          </a:blip>
          <a:srcRect b="0" l="5523" r="16896" t="0"/>
          <a:stretch/>
        </p:blipFill>
        <p:spPr>
          <a:xfrm>
            <a:off x="0" y="0"/>
            <a:ext cx="10058401" cy="7330999"/>
          </a:xfrm>
          <a:prstGeom prst="rect">
            <a:avLst/>
          </a:prstGeom>
          <a:noFill/>
          <a:ln>
            <a:noFill/>
          </a:ln>
        </p:spPr>
      </p:pic>
      <p:sp>
        <p:nvSpPr>
          <p:cNvPr id="396" name="Shape 396"/>
          <p:cNvSpPr txBox="1"/>
          <p:nvPr/>
        </p:nvSpPr>
        <p:spPr>
          <a:xfrm>
            <a:off x="3364850" y="2791950"/>
            <a:ext cx="2709900" cy="1548600"/>
          </a:xfrm>
          <a:prstGeom prst="rect">
            <a:avLst/>
          </a:prstGeom>
          <a:noFill/>
          <a:ln>
            <a:noFill/>
          </a:ln>
        </p:spPr>
        <p:txBody>
          <a:bodyPr anchorCtr="0" anchor="t" bIns="91425" lIns="91425" rIns="91425" tIns="91425">
            <a:noAutofit/>
          </a:bodyPr>
          <a:lstStyle/>
          <a:p>
            <a:pPr lvl="0">
              <a:spcBef>
                <a:spcPts val="0"/>
              </a:spcBef>
              <a:buNone/>
            </a:pPr>
            <a:r>
              <a:rPr b="1" lang="en" sz="4000">
                <a:solidFill>
                  <a:srgbClr val="834637"/>
                </a:solidFill>
                <a:latin typeface="Droid Serif"/>
                <a:ea typeface="Droid Serif"/>
                <a:cs typeface="Droid Serif"/>
                <a:sym typeface="Droid Serif"/>
              </a:rPr>
              <a:t>!Gracias</a:t>
            </a:r>
            <a:r>
              <a:rPr b="1" lang="en" sz="4000">
                <a:solidFill>
                  <a:srgbClr val="834637"/>
                </a:solidFill>
                <a:latin typeface="Droid Serif"/>
                <a:ea typeface="Droid Serif"/>
                <a:cs typeface="Droid Serif"/>
                <a:sym typeface="Droid Serif"/>
              </a:rPr>
              <a:t>!</a:t>
            </a:r>
          </a:p>
        </p:txBody>
      </p:sp>
      <p:pic>
        <p:nvPicPr>
          <p:cNvPr id="397" name="Shape 397"/>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398" name="Shape 398"/>
          <p:cNvPicPr preferRelativeResize="0"/>
          <p:nvPr/>
        </p:nvPicPr>
        <p:blipFill>
          <a:blip r:embed="rId5">
            <a:alphaModFix/>
          </a:blip>
          <a:stretch>
            <a:fillRect/>
          </a:stretch>
        </p:blipFill>
        <p:spPr>
          <a:xfrm>
            <a:off x="3688524" y="3584225"/>
            <a:ext cx="1739224" cy="75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pic>
        <p:nvPicPr>
          <p:cNvPr id="86" name="Shape 86"/>
          <p:cNvPicPr preferRelativeResize="0"/>
          <p:nvPr/>
        </p:nvPicPr>
        <p:blipFill>
          <a:blip r:embed="rId3">
            <a:alphaModFix/>
          </a:blip>
          <a:stretch>
            <a:fillRect/>
          </a:stretch>
        </p:blipFill>
        <p:spPr>
          <a:xfrm>
            <a:off x="559849" y="336975"/>
            <a:ext cx="1739224" cy="756350"/>
          </a:xfrm>
          <a:prstGeom prst="rect">
            <a:avLst/>
          </a:prstGeom>
          <a:noFill/>
          <a:ln>
            <a:noFill/>
          </a:ln>
        </p:spPr>
      </p:pic>
      <p:pic>
        <p:nvPicPr>
          <p:cNvPr id="87" name="Shape 87"/>
          <p:cNvPicPr preferRelativeResize="0"/>
          <p:nvPr/>
        </p:nvPicPr>
        <p:blipFill>
          <a:blip r:embed="rId4">
            <a:alphaModFix/>
          </a:blip>
          <a:stretch>
            <a:fillRect/>
          </a:stretch>
        </p:blipFill>
        <p:spPr>
          <a:xfrm>
            <a:off x="0" y="6308201"/>
            <a:ext cx="10058400" cy="1464197"/>
          </a:xfrm>
          <a:prstGeom prst="rect">
            <a:avLst/>
          </a:prstGeom>
          <a:noFill/>
          <a:ln>
            <a:noFill/>
          </a:ln>
        </p:spPr>
      </p:pic>
      <p:sp>
        <p:nvSpPr>
          <p:cNvPr id="88" name="Shape 88"/>
          <p:cNvSpPr txBox="1"/>
          <p:nvPr/>
        </p:nvSpPr>
        <p:spPr>
          <a:xfrm>
            <a:off x="6323450" y="7052600"/>
            <a:ext cx="3341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Descripción de Productos</a:t>
            </a:r>
          </a:p>
        </p:txBody>
      </p:sp>
      <p:cxnSp>
        <p:nvCxnSpPr>
          <p:cNvPr id="89" name="Shape 89"/>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pic>
        <p:nvPicPr>
          <p:cNvPr id="90" name="Shape 90"/>
          <p:cNvPicPr preferRelativeResize="0"/>
          <p:nvPr/>
        </p:nvPicPr>
        <p:blipFill>
          <a:blip r:embed="rId5">
            <a:alphaModFix/>
          </a:blip>
          <a:stretch>
            <a:fillRect/>
          </a:stretch>
        </p:blipFill>
        <p:spPr>
          <a:xfrm>
            <a:off x="4796537" y="2233838"/>
            <a:ext cx="4868324" cy="1667537"/>
          </a:xfrm>
          <a:prstGeom prst="rect">
            <a:avLst/>
          </a:prstGeom>
          <a:noFill/>
          <a:ln>
            <a:noFill/>
          </a:ln>
        </p:spPr>
      </p:pic>
      <p:sp>
        <p:nvSpPr>
          <p:cNvPr id="91" name="Shape 91"/>
          <p:cNvSpPr txBox="1"/>
          <p:nvPr/>
        </p:nvSpPr>
        <p:spPr>
          <a:xfrm>
            <a:off x="5348962" y="4467262"/>
            <a:ext cx="3763500" cy="1937100"/>
          </a:xfrm>
          <a:prstGeom prst="rect">
            <a:avLst/>
          </a:prstGeom>
          <a:noFill/>
          <a:ln>
            <a:noFill/>
          </a:ln>
        </p:spPr>
        <p:txBody>
          <a:bodyPr anchorCtr="0" anchor="t" bIns="91425" lIns="91425" rIns="91425" tIns="91425">
            <a:noAutofit/>
          </a:bodyPr>
          <a:lstStyle/>
          <a:p>
            <a:pPr lvl="0" rtl="0" algn="ctr">
              <a:spcBef>
                <a:spcPts val="0"/>
              </a:spcBef>
              <a:buClr>
                <a:schemeClr val="dk1"/>
              </a:buClr>
              <a:buSzPct val="73333"/>
              <a:buFont typeface="Arial"/>
              <a:buNone/>
            </a:pPr>
            <a:r>
              <a:rPr lang="en" sz="1500">
                <a:solidFill>
                  <a:srgbClr val="111111"/>
                </a:solidFill>
                <a:latin typeface="Calibri"/>
                <a:ea typeface="Calibri"/>
                <a:cs typeface="Calibri"/>
                <a:sym typeface="Calibri"/>
              </a:rPr>
              <a:t>Este exquisito chocolate, con todos sus valores nutritivos, es una tradición de generaciones, ideal para quienes desean una deliciosa combinación de sabor y energía en cualquier momento del día.</a:t>
            </a:r>
          </a:p>
          <a:p>
            <a:pPr lvl="0" rtl="0" algn="ctr">
              <a:spcBef>
                <a:spcPts val="0"/>
              </a:spcBef>
              <a:buNone/>
            </a:pPr>
            <a:r>
              <a:rPr lang="en" sz="1500">
                <a:solidFill>
                  <a:srgbClr val="111111"/>
                </a:solidFill>
                <a:latin typeface="Calibri"/>
                <a:ea typeface="Calibri"/>
                <a:cs typeface="Calibri"/>
                <a:sym typeface="Calibri"/>
              </a:rPr>
              <a:t>Una presentación de 20 tabletas</a:t>
            </a:r>
            <a:r>
              <a:rPr lang="en">
                <a:solidFill>
                  <a:srgbClr val="111111"/>
                </a:solidFill>
                <a:latin typeface="Calibri"/>
                <a:ea typeface="Calibri"/>
                <a:cs typeface="Calibri"/>
                <a:sym typeface="Calibri"/>
              </a:rPr>
              <a:t>.</a:t>
            </a:r>
          </a:p>
        </p:txBody>
      </p:sp>
      <p:pic>
        <p:nvPicPr>
          <p:cNvPr id="92" name="Shape 92"/>
          <p:cNvPicPr preferRelativeResize="0"/>
          <p:nvPr/>
        </p:nvPicPr>
        <p:blipFill>
          <a:blip r:embed="rId6">
            <a:alphaModFix/>
          </a:blip>
          <a:stretch>
            <a:fillRect/>
          </a:stretch>
        </p:blipFill>
        <p:spPr>
          <a:xfrm>
            <a:off x="939689" y="1485962"/>
            <a:ext cx="3570175" cy="2582549"/>
          </a:xfrm>
          <a:prstGeom prst="rect">
            <a:avLst/>
          </a:prstGeom>
          <a:noFill/>
          <a:ln>
            <a:noFill/>
          </a:ln>
        </p:spPr>
      </p:pic>
      <p:sp>
        <p:nvSpPr>
          <p:cNvPr id="93" name="Shape 93"/>
          <p:cNvSpPr txBox="1"/>
          <p:nvPr/>
        </p:nvSpPr>
        <p:spPr>
          <a:xfrm>
            <a:off x="917199" y="4467275"/>
            <a:ext cx="3879300" cy="2058900"/>
          </a:xfrm>
          <a:prstGeom prst="rect">
            <a:avLst/>
          </a:prstGeom>
          <a:noFill/>
          <a:ln>
            <a:noFill/>
          </a:ln>
        </p:spPr>
        <p:txBody>
          <a:bodyPr anchorCtr="0" anchor="t" bIns="91425" lIns="91425" rIns="91425" tIns="91425">
            <a:noAutofit/>
          </a:bodyPr>
          <a:lstStyle/>
          <a:p>
            <a:pPr lvl="0" rtl="0" algn="ctr">
              <a:spcBef>
                <a:spcPts val="0"/>
              </a:spcBef>
              <a:buNone/>
            </a:pPr>
            <a:r>
              <a:rPr lang="en" sz="1500">
                <a:solidFill>
                  <a:srgbClr val="111111"/>
                </a:solidFill>
                <a:latin typeface="Calibri"/>
                <a:ea typeface="Calibri"/>
                <a:cs typeface="Calibri"/>
                <a:sym typeface="Calibri"/>
              </a:rPr>
              <a:t>El chocolate es más fácil de preparar, ideal para preparar una taza de chocolate caliente, rica y espesa, de manera fácil y rápida. Chocolate El MORADOR  Molido tiene todas las características nutritivas y el delicioso sabor del Chocolate EL MORADOR en barra, pero viene listo para una preparación más rápida. </a:t>
            </a:r>
          </a:p>
        </p:txBody>
      </p:sp>
      <p:sp>
        <p:nvSpPr>
          <p:cNvPr id="94" name="Shape 94"/>
          <p:cNvSpPr txBox="1"/>
          <p:nvPr/>
        </p:nvSpPr>
        <p:spPr>
          <a:xfrm>
            <a:off x="5897900" y="4069500"/>
            <a:ext cx="2897400" cy="522000"/>
          </a:xfrm>
          <a:prstGeom prst="rect">
            <a:avLst/>
          </a:prstGeom>
          <a:noFill/>
          <a:ln>
            <a:noFill/>
          </a:ln>
        </p:spPr>
        <p:txBody>
          <a:bodyPr anchorCtr="0" anchor="t" bIns="91425" lIns="91425" rIns="91425" tIns="91425">
            <a:noAutofit/>
          </a:bodyPr>
          <a:lstStyle/>
          <a:p>
            <a:pPr lvl="0" rtl="0" algn="ctr">
              <a:spcBef>
                <a:spcPts val="0"/>
              </a:spcBef>
              <a:buClr>
                <a:schemeClr val="dk1"/>
              </a:buClr>
              <a:buSzPct val="61111"/>
              <a:buFont typeface="Arial"/>
              <a:buNone/>
            </a:pPr>
            <a:r>
              <a:rPr lang="en" sz="1800">
                <a:solidFill>
                  <a:srgbClr val="9E745B"/>
                </a:solidFill>
                <a:latin typeface="Droid Serif"/>
                <a:ea typeface="Droid Serif"/>
                <a:cs typeface="Droid Serif"/>
                <a:sym typeface="Droid Serif"/>
              </a:rPr>
              <a:t>El MORADOR en Barra</a:t>
            </a:r>
          </a:p>
          <a:p>
            <a:pPr lvl="0" rtl="0" algn="ctr">
              <a:spcBef>
                <a:spcPts val="0"/>
              </a:spcBef>
              <a:buNone/>
            </a:pPr>
            <a:r>
              <a:t/>
            </a:r>
            <a:endParaRPr sz="1800">
              <a:solidFill>
                <a:srgbClr val="9E745B"/>
              </a:solidFill>
              <a:latin typeface="Times New Roman"/>
              <a:ea typeface="Times New Roman"/>
              <a:cs typeface="Times New Roman"/>
              <a:sym typeface="Times New Roman"/>
            </a:endParaRPr>
          </a:p>
        </p:txBody>
      </p:sp>
      <p:sp>
        <p:nvSpPr>
          <p:cNvPr id="95" name="Shape 95"/>
          <p:cNvSpPr txBox="1"/>
          <p:nvPr/>
        </p:nvSpPr>
        <p:spPr>
          <a:xfrm>
            <a:off x="1350260" y="4100089"/>
            <a:ext cx="2897400" cy="460800"/>
          </a:xfrm>
          <a:prstGeom prst="rect">
            <a:avLst/>
          </a:prstGeom>
          <a:noFill/>
          <a:ln>
            <a:noFill/>
          </a:ln>
        </p:spPr>
        <p:txBody>
          <a:bodyPr anchorCtr="0" anchor="t" bIns="91425" lIns="91425" rIns="91425" tIns="91425">
            <a:noAutofit/>
          </a:bodyPr>
          <a:lstStyle/>
          <a:p>
            <a:pPr lvl="0" rtl="0" algn="ctr">
              <a:spcBef>
                <a:spcPts val="0"/>
              </a:spcBef>
              <a:buNone/>
            </a:pPr>
            <a:r>
              <a:rPr lang="en" sz="1800">
                <a:solidFill>
                  <a:srgbClr val="9E745B"/>
                </a:solidFill>
                <a:latin typeface="Droid Serif"/>
                <a:ea typeface="Droid Serif"/>
                <a:cs typeface="Droid Serif"/>
                <a:sym typeface="Droid Serif"/>
              </a:rPr>
              <a:t>El MORADOR Molido</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pic>
        <p:nvPicPr>
          <p:cNvPr id="100" name="Shape 100"/>
          <p:cNvPicPr preferRelativeResize="0"/>
          <p:nvPr/>
        </p:nvPicPr>
        <p:blipFill rotWithShape="1">
          <a:blip r:embed="rId3">
            <a:alphaModFix/>
          </a:blip>
          <a:srcRect b="0" l="0" r="9428" t="0"/>
          <a:stretch/>
        </p:blipFill>
        <p:spPr>
          <a:xfrm>
            <a:off x="0" y="0"/>
            <a:ext cx="10058400" cy="7396949"/>
          </a:xfrm>
          <a:prstGeom prst="rect">
            <a:avLst/>
          </a:prstGeom>
          <a:noFill/>
          <a:ln>
            <a:noFill/>
          </a:ln>
        </p:spPr>
      </p:pic>
      <p:pic>
        <p:nvPicPr>
          <p:cNvPr id="101" name="Shape 101"/>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102" name="Shape 102"/>
          <p:cNvPicPr preferRelativeResize="0"/>
          <p:nvPr/>
        </p:nvPicPr>
        <p:blipFill>
          <a:blip r:embed="rId5">
            <a:alphaModFix/>
          </a:blip>
          <a:stretch>
            <a:fillRect/>
          </a:stretch>
        </p:blipFill>
        <p:spPr>
          <a:xfrm>
            <a:off x="559849" y="336975"/>
            <a:ext cx="1739224" cy="756350"/>
          </a:xfrm>
          <a:prstGeom prst="rect">
            <a:avLst/>
          </a:prstGeom>
          <a:noFill/>
          <a:ln>
            <a:noFill/>
          </a:ln>
        </p:spPr>
      </p:pic>
      <p:sp>
        <p:nvSpPr>
          <p:cNvPr id="103" name="Shape 103"/>
          <p:cNvSpPr txBox="1"/>
          <p:nvPr/>
        </p:nvSpPr>
        <p:spPr>
          <a:xfrm>
            <a:off x="0" y="2718600"/>
            <a:ext cx="5181000" cy="3092699"/>
          </a:xfrm>
          <a:prstGeom prst="rect">
            <a:avLst/>
          </a:prstGeom>
          <a:noFill/>
          <a:ln>
            <a:noFill/>
          </a:ln>
        </p:spPr>
        <p:txBody>
          <a:bodyPr anchorCtr="0" anchor="t" bIns="91425" lIns="91425" rIns="91425" tIns="91425">
            <a:noAutofit/>
          </a:bodyPr>
          <a:lstStyle/>
          <a:p>
            <a:pPr lvl="0" rtl="0" algn="ctr">
              <a:spcBef>
                <a:spcPts val="0"/>
              </a:spcBef>
              <a:buNone/>
            </a:pPr>
            <a:r>
              <a:rPr lang="en" sz="4000">
                <a:solidFill>
                  <a:schemeClr val="lt1"/>
                </a:solidFill>
                <a:latin typeface="Droid Serif"/>
                <a:ea typeface="Droid Serif"/>
                <a:cs typeface="Droid Serif"/>
                <a:sym typeface="Droid Serif"/>
              </a:rPr>
              <a:t>OBJETIVOS DE </a:t>
            </a:r>
          </a:p>
          <a:p>
            <a:pPr lvl="0" rtl="0" algn="ctr">
              <a:spcBef>
                <a:spcPts val="0"/>
              </a:spcBef>
              <a:buClr>
                <a:schemeClr val="dk1"/>
              </a:buClr>
              <a:buSzPct val="27500"/>
              <a:buFont typeface="Arial"/>
              <a:buNone/>
            </a:pPr>
            <a:r>
              <a:rPr lang="en" sz="4000">
                <a:solidFill>
                  <a:schemeClr val="lt1"/>
                </a:solidFill>
                <a:latin typeface="Droid Serif"/>
                <a:ea typeface="Droid Serif"/>
                <a:cs typeface="Droid Serif"/>
                <a:sym typeface="Droid Serif"/>
              </a:rPr>
              <a:t>LA CAMPAÑA</a:t>
            </a:r>
          </a:p>
          <a:p>
            <a:pPr lvl="0" rtl="0" algn="ctr">
              <a:spcBef>
                <a:spcPts val="0"/>
              </a:spcBef>
              <a:buNone/>
            </a:pPr>
            <a:r>
              <a:t/>
            </a:r>
            <a:endParaRPr sz="4800">
              <a:solidFill>
                <a:schemeClr val="lt1"/>
              </a:solidFill>
              <a:latin typeface="Droid Serif"/>
              <a:ea typeface="Droid Serif"/>
              <a:cs typeface="Droid Serif"/>
              <a:sym typeface="Droid Serif"/>
            </a:endParaRPr>
          </a:p>
        </p:txBody>
      </p:sp>
      <p:sp>
        <p:nvSpPr>
          <p:cNvPr id="104" name="Shape 104"/>
          <p:cNvSpPr txBox="1"/>
          <p:nvPr/>
        </p:nvSpPr>
        <p:spPr>
          <a:xfrm>
            <a:off x="6040475" y="7140350"/>
            <a:ext cx="3729000" cy="447600"/>
          </a:xfrm>
          <a:prstGeom prst="rect">
            <a:avLst/>
          </a:prstGeom>
          <a:noFill/>
          <a:ln>
            <a:noFill/>
          </a:ln>
        </p:spPr>
        <p:txBody>
          <a:bodyPr anchorCtr="0" anchor="t" bIns="91425" lIns="91425" rIns="91425" tIns="91425">
            <a:noAutofit/>
          </a:bodyPr>
          <a:lstStyle/>
          <a:p>
            <a:pPr lvl="0" rtl="0" algn="ctr">
              <a:spcBef>
                <a:spcPts val="0"/>
              </a:spcBef>
              <a:buNone/>
            </a:pPr>
            <a:r>
              <a:rPr b="1" lang="en">
                <a:solidFill>
                  <a:srgbClr val="9E745B"/>
                </a:solidFill>
                <a:latin typeface="Droid Serif"/>
                <a:ea typeface="Droid Serif"/>
                <a:cs typeface="Droid Serif"/>
                <a:sym typeface="Droid Serif"/>
              </a:rPr>
              <a:t>PRESUPUESTO PUBLICITARIO</a:t>
            </a:r>
          </a:p>
          <a:p>
            <a:pPr lvl="0" rtl="0" algn="l">
              <a:spcBef>
                <a:spcPts val="0"/>
              </a:spcBef>
              <a:buNone/>
            </a:pPr>
            <a:r>
              <a:t/>
            </a:r>
            <a:endParaRPr b="1" sz="1200">
              <a:solidFill>
                <a:srgbClr val="9E745B"/>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pic>
        <p:nvPicPr>
          <p:cNvPr id="109" name="Shape 109"/>
          <p:cNvPicPr preferRelativeResize="0"/>
          <p:nvPr/>
        </p:nvPicPr>
        <p:blipFill rotWithShape="1">
          <a:blip r:embed="rId3">
            <a:alphaModFix/>
          </a:blip>
          <a:srcRect b="0" l="4672" r="13360" t="0"/>
          <a:stretch/>
        </p:blipFill>
        <p:spPr>
          <a:xfrm>
            <a:off x="5181610" y="1810549"/>
            <a:ext cx="4553050" cy="5170774"/>
          </a:xfrm>
          <a:prstGeom prst="rect">
            <a:avLst/>
          </a:prstGeom>
          <a:noFill/>
          <a:ln>
            <a:noFill/>
          </a:ln>
        </p:spPr>
      </p:pic>
      <p:pic>
        <p:nvPicPr>
          <p:cNvPr id="110" name="Shape 110"/>
          <p:cNvPicPr preferRelativeResize="0"/>
          <p:nvPr/>
        </p:nvPicPr>
        <p:blipFill>
          <a:blip r:embed="rId4">
            <a:alphaModFix/>
          </a:blip>
          <a:stretch>
            <a:fillRect/>
          </a:stretch>
        </p:blipFill>
        <p:spPr>
          <a:xfrm>
            <a:off x="0" y="6308201"/>
            <a:ext cx="10058400" cy="1464197"/>
          </a:xfrm>
          <a:prstGeom prst="rect">
            <a:avLst/>
          </a:prstGeom>
          <a:noFill/>
          <a:ln>
            <a:noFill/>
          </a:ln>
        </p:spPr>
      </p:pic>
      <p:sp>
        <p:nvSpPr>
          <p:cNvPr id="111" name="Shape 111"/>
          <p:cNvSpPr txBox="1"/>
          <p:nvPr/>
        </p:nvSpPr>
        <p:spPr>
          <a:xfrm>
            <a:off x="6055375" y="7087075"/>
            <a:ext cx="3464700" cy="10179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Objetivos de la Campaña</a:t>
            </a:r>
          </a:p>
        </p:txBody>
      </p:sp>
      <p:sp>
        <p:nvSpPr>
          <p:cNvPr id="112" name="Shape 112"/>
          <p:cNvSpPr txBox="1"/>
          <p:nvPr/>
        </p:nvSpPr>
        <p:spPr>
          <a:xfrm>
            <a:off x="695950" y="1657248"/>
            <a:ext cx="5267400" cy="2515500"/>
          </a:xfrm>
          <a:prstGeom prst="rect">
            <a:avLst/>
          </a:prstGeom>
          <a:noFill/>
          <a:ln>
            <a:noFill/>
          </a:ln>
        </p:spPr>
        <p:txBody>
          <a:bodyPr anchorCtr="0" anchor="ctr" bIns="91425" lIns="91425" rIns="91425" tIns="91425">
            <a:noAutofit/>
          </a:bodyPr>
          <a:lstStyle/>
          <a:p>
            <a:pPr lvl="0" rtl="0">
              <a:spcBef>
                <a:spcPts val="0"/>
              </a:spcBef>
              <a:buNone/>
            </a:pPr>
            <a:r>
              <a:t/>
            </a:r>
            <a:endParaRPr/>
          </a:p>
          <a:p>
            <a:pPr lvl="0" rtl="0">
              <a:spcBef>
                <a:spcPts val="0"/>
              </a:spcBef>
              <a:buNone/>
            </a:pPr>
            <a:r>
              <a:t/>
            </a:r>
            <a:endParaRPr/>
          </a:p>
          <a:p>
            <a:pPr lvl="0" rtl="0">
              <a:spcBef>
                <a:spcPts val="0"/>
              </a:spcBef>
              <a:buNone/>
            </a:pPr>
            <a:r>
              <a:t/>
            </a:r>
            <a:endParaRPr/>
          </a:p>
          <a:p>
            <a:pPr lvl="0" rtl="0">
              <a:lnSpc>
                <a:spcPct val="115000"/>
              </a:lnSpc>
              <a:spcBef>
                <a:spcPts val="0"/>
              </a:spcBef>
              <a:buNone/>
            </a:pPr>
            <a:r>
              <a:t/>
            </a:r>
            <a:endParaRPr>
              <a:solidFill>
                <a:schemeClr val="dk1"/>
              </a:solidFill>
            </a:endParaRPr>
          </a:p>
          <a:p>
            <a:pPr lvl="0" rtl="0">
              <a:lnSpc>
                <a:spcPct val="115000"/>
              </a:lnSpc>
              <a:spcBef>
                <a:spcPts val="0"/>
              </a:spcBef>
              <a:buNone/>
            </a:pPr>
            <a:r>
              <a:t/>
            </a:r>
            <a:endParaRPr sz="1500">
              <a:solidFill>
                <a:schemeClr val="dk1"/>
              </a:solidFill>
              <a:latin typeface="Calibri"/>
              <a:ea typeface="Calibri"/>
              <a:cs typeface="Calibri"/>
              <a:sym typeface="Calibri"/>
            </a:endParaRPr>
          </a:p>
          <a:p>
            <a:pPr lvl="0" rtl="0">
              <a:lnSpc>
                <a:spcPct val="115000"/>
              </a:lnSpc>
              <a:spcBef>
                <a:spcPts val="0"/>
              </a:spcBef>
              <a:buNone/>
            </a:pPr>
            <a:r>
              <a:rPr lang="en" sz="1500">
                <a:solidFill>
                  <a:schemeClr val="dk1"/>
                </a:solidFill>
                <a:latin typeface="Calibri"/>
                <a:ea typeface="Calibri"/>
                <a:cs typeface="Calibri"/>
                <a:sym typeface="Calibri"/>
              </a:rPr>
              <a:t>•  Construir una imagen en la mente de nuestro público objetivo. </a:t>
            </a:r>
          </a:p>
          <a:p>
            <a:pPr lvl="0" rtl="0">
              <a:lnSpc>
                <a:spcPct val="115000"/>
              </a:lnSpc>
              <a:spcBef>
                <a:spcPts val="0"/>
              </a:spcBef>
              <a:buNone/>
            </a:pPr>
            <a:r>
              <a:t/>
            </a:r>
            <a:endParaRPr sz="1500">
              <a:solidFill>
                <a:schemeClr val="dk1"/>
              </a:solidFill>
              <a:latin typeface="Calibri"/>
              <a:ea typeface="Calibri"/>
              <a:cs typeface="Calibri"/>
              <a:sym typeface="Calibri"/>
            </a:endParaRPr>
          </a:p>
          <a:p>
            <a:pPr lvl="0" rtl="0">
              <a:lnSpc>
                <a:spcPct val="115000"/>
              </a:lnSpc>
              <a:spcBef>
                <a:spcPts val="0"/>
              </a:spcBef>
              <a:buClr>
                <a:schemeClr val="dk1"/>
              </a:buClr>
              <a:buSzPct val="73333"/>
              <a:buFont typeface="Arial"/>
              <a:buNone/>
            </a:pPr>
            <a:r>
              <a:rPr lang="en" sz="1500">
                <a:solidFill>
                  <a:schemeClr val="dk1"/>
                </a:solidFill>
                <a:latin typeface="Calibri"/>
                <a:ea typeface="Calibri"/>
                <a:cs typeface="Calibri"/>
                <a:sym typeface="Calibri"/>
              </a:rPr>
              <a:t>•  Que nuestra marca tenga presencia en el mercado, añadiendo valor, haciendo frente a la competencia y provocando estímulos de compra en el consumidor.</a:t>
            </a:r>
          </a:p>
          <a:p>
            <a:pPr lvl="0" rtl="0">
              <a:lnSpc>
                <a:spcPct val="115000"/>
              </a:lnSpc>
              <a:spcBef>
                <a:spcPts val="0"/>
              </a:spcBef>
              <a:buNone/>
            </a:pPr>
            <a:r>
              <a:t/>
            </a:r>
            <a:endParaRPr sz="1500">
              <a:latin typeface="Calibri"/>
              <a:ea typeface="Calibri"/>
              <a:cs typeface="Calibri"/>
              <a:sym typeface="Calibri"/>
            </a:endParaRPr>
          </a:p>
          <a:p>
            <a:pPr lvl="0" rtl="0">
              <a:lnSpc>
                <a:spcPct val="115000"/>
              </a:lnSpc>
              <a:spcBef>
                <a:spcPts val="0"/>
              </a:spcBef>
              <a:buNone/>
            </a:pPr>
            <a:r>
              <a:rPr lang="en" sz="1500">
                <a:solidFill>
                  <a:schemeClr val="dk1"/>
                </a:solidFill>
                <a:latin typeface="Calibri"/>
                <a:ea typeface="Calibri"/>
                <a:cs typeface="Calibri"/>
                <a:sym typeface="Calibri"/>
              </a:rPr>
              <a:t>•  Promocionar nuestra gama de producto </a:t>
            </a:r>
            <a:r>
              <a:rPr lang="en" sz="1500">
                <a:latin typeface="Calibri"/>
                <a:ea typeface="Calibri"/>
                <a:cs typeface="Calibri"/>
                <a:sym typeface="Calibri"/>
              </a:rPr>
              <a:t>garantizando  a los clientes que pueden contar con ellas en sus momentos de necesidad a </a:t>
            </a:r>
            <a:r>
              <a:rPr lang="en" sz="1500">
                <a:solidFill>
                  <a:schemeClr val="dk1"/>
                </a:solidFill>
                <a:latin typeface="Calibri"/>
                <a:ea typeface="Calibri"/>
                <a:cs typeface="Calibri"/>
                <a:sym typeface="Calibri"/>
              </a:rPr>
              <a:t>precios económicos.</a:t>
            </a:r>
          </a:p>
          <a:p>
            <a:pPr lvl="0" rtl="0">
              <a:lnSpc>
                <a:spcPct val="115000"/>
              </a:lnSpc>
              <a:spcBef>
                <a:spcPts val="0"/>
              </a:spcBef>
              <a:buNone/>
            </a:pPr>
            <a:r>
              <a:t/>
            </a:r>
            <a:endParaRPr/>
          </a:p>
          <a:p>
            <a:pPr lvl="0" rtl="0">
              <a:lnSpc>
                <a:spcPct val="115000"/>
              </a:lnSpc>
              <a:spcBef>
                <a:spcPts val="0"/>
              </a:spcBef>
              <a:buNone/>
            </a:pPr>
            <a:r>
              <a:t/>
            </a:r>
            <a:endParaRPr>
              <a:solidFill>
                <a:schemeClr val="dk1"/>
              </a:solidFill>
            </a:endParaRPr>
          </a:p>
          <a:p>
            <a:pPr lvl="0" rtl="0">
              <a:lnSpc>
                <a:spcPct val="115000"/>
              </a:lnSpc>
              <a:spcBef>
                <a:spcPts val="0"/>
              </a:spcBef>
              <a:buNone/>
            </a:pPr>
            <a:r>
              <a:t/>
            </a:r>
            <a:endParaRPr>
              <a:solidFill>
                <a:schemeClr val="dk1"/>
              </a:solidFill>
            </a:endParaRPr>
          </a:p>
          <a:p>
            <a:pPr lvl="0" rtl="0">
              <a:lnSpc>
                <a:spcPct val="115000"/>
              </a:lnSpc>
              <a:spcBef>
                <a:spcPts val="0"/>
              </a:spcBef>
              <a:buClr>
                <a:schemeClr val="dk1"/>
              </a:buClr>
              <a:buFont typeface="Arial"/>
              <a:buNone/>
            </a:pPr>
            <a:r>
              <a:t/>
            </a:r>
            <a:endParaRPr>
              <a:solidFill>
                <a:schemeClr val="dk1"/>
              </a:solidFill>
            </a:endParaRPr>
          </a:p>
          <a:p>
            <a:pPr lvl="0" rtl="0">
              <a:spcBef>
                <a:spcPts val="0"/>
              </a:spcBef>
              <a:buNone/>
            </a:pPr>
            <a:r>
              <a:t/>
            </a:r>
            <a:endParaRPr/>
          </a:p>
        </p:txBody>
      </p:sp>
      <p:sp>
        <p:nvSpPr>
          <p:cNvPr id="113" name="Shape 113"/>
          <p:cNvSpPr txBox="1"/>
          <p:nvPr/>
        </p:nvSpPr>
        <p:spPr>
          <a:xfrm>
            <a:off x="783342" y="4765498"/>
            <a:ext cx="3631800" cy="1610700"/>
          </a:xfrm>
          <a:prstGeom prst="rect">
            <a:avLst/>
          </a:prstGeom>
          <a:noFill/>
          <a:ln>
            <a:noFill/>
          </a:ln>
        </p:spPr>
        <p:txBody>
          <a:bodyPr anchorCtr="0" anchor="ctr" bIns="91425" lIns="91425" rIns="91425" tIns="91425">
            <a:noAutofit/>
          </a:bodyPr>
          <a:lstStyle/>
          <a:p>
            <a:pPr lvl="0" rtl="0">
              <a:lnSpc>
                <a:spcPct val="115000"/>
              </a:lnSpc>
              <a:spcBef>
                <a:spcPts val="0"/>
              </a:spcBef>
              <a:buNone/>
            </a:pPr>
            <a:r>
              <a:t/>
            </a:r>
            <a:endParaRPr sz="1500">
              <a:latin typeface="Calibri"/>
              <a:ea typeface="Calibri"/>
              <a:cs typeface="Calibri"/>
              <a:sym typeface="Calibri"/>
            </a:endParaRPr>
          </a:p>
          <a:p>
            <a:pPr lvl="0" rtl="0">
              <a:lnSpc>
                <a:spcPct val="115000"/>
              </a:lnSpc>
              <a:spcBef>
                <a:spcPts val="0"/>
              </a:spcBef>
              <a:buClr>
                <a:schemeClr val="dk1"/>
              </a:buClr>
              <a:buSzPct val="73333"/>
              <a:buFont typeface="Arial"/>
              <a:buNone/>
            </a:pPr>
            <a:r>
              <a:rPr lang="en" sz="1500">
                <a:solidFill>
                  <a:schemeClr val="dk1"/>
                </a:solidFill>
                <a:latin typeface="Calibri"/>
                <a:ea typeface="Calibri"/>
                <a:cs typeface="Calibri"/>
                <a:sym typeface="Calibri"/>
              </a:rPr>
              <a:t>• Clase D y E. </a:t>
            </a:r>
          </a:p>
          <a:p>
            <a:pPr lvl="0" rtl="0">
              <a:lnSpc>
                <a:spcPct val="115000"/>
              </a:lnSpc>
              <a:spcBef>
                <a:spcPts val="0"/>
              </a:spcBef>
              <a:buNone/>
            </a:pPr>
            <a:r>
              <a:rPr lang="en" sz="1500">
                <a:latin typeface="Calibri"/>
                <a:ea typeface="Calibri"/>
                <a:cs typeface="Calibri"/>
                <a:sym typeface="Calibri"/>
              </a:rPr>
              <a:t>• Target: Personas de 15 a 70.</a:t>
            </a:r>
          </a:p>
          <a:p>
            <a:pPr lvl="0" rtl="0">
              <a:lnSpc>
                <a:spcPct val="115000"/>
              </a:lnSpc>
              <a:spcBef>
                <a:spcPts val="0"/>
              </a:spcBef>
              <a:buNone/>
            </a:pPr>
            <a:r>
              <a:t/>
            </a:r>
            <a:endParaRPr sz="1500">
              <a:latin typeface="Calibri"/>
              <a:ea typeface="Calibri"/>
              <a:cs typeface="Calibri"/>
              <a:sym typeface="Calibri"/>
            </a:endParaRPr>
          </a:p>
          <a:p>
            <a:pPr lvl="0" rtl="0">
              <a:lnSpc>
                <a:spcPct val="115000"/>
              </a:lnSpc>
              <a:spcBef>
                <a:spcPts val="0"/>
              </a:spcBef>
              <a:buNone/>
            </a:pPr>
            <a:r>
              <a:rPr lang="en" sz="1500">
                <a:latin typeface="Calibri"/>
                <a:ea typeface="Calibri"/>
                <a:cs typeface="Calibri"/>
                <a:sym typeface="Calibri"/>
              </a:rPr>
              <a:t>Estudiantes, Universitarios, </a:t>
            </a:r>
          </a:p>
          <a:p>
            <a:pPr lvl="0" rtl="0">
              <a:lnSpc>
                <a:spcPct val="115000"/>
              </a:lnSpc>
              <a:spcBef>
                <a:spcPts val="0"/>
              </a:spcBef>
              <a:buNone/>
            </a:pPr>
            <a:r>
              <a:rPr lang="en" sz="1500">
                <a:latin typeface="Calibri"/>
                <a:ea typeface="Calibri"/>
                <a:cs typeface="Calibri"/>
                <a:sym typeface="Calibri"/>
              </a:rPr>
              <a:t>Profesionales, Amas de casa, </a:t>
            </a:r>
          </a:p>
          <a:p>
            <a:pPr lvl="0" rtl="0">
              <a:lnSpc>
                <a:spcPct val="115000"/>
              </a:lnSpc>
              <a:spcBef>
                <a:spcPts val="0"/>
              </a:spcBef>
              <a:buNone/>
            </a:pPr>
            <a:r>
              <a:rPr lang="en" sz="1500">
                <a:latin typeface="Calibri"/>
                <a:ea typeface="Calibri"/>
                <a:cs typeface="Calibri"/>
                <a:sym typeface="Calibri"/>
              </a:rPr>
              <a:t>Recién casados, familias.</a:t>
            </a:r>
          </a:p>
          <a:p>
            <a:pPr lvl="0" rtl="0">
              <a:spcBef>
                <a:spcPts val="0"/>
              </a:spcBef>
              <a:buNone/>
            </a:pPr>
            <a:r>
              <a:t/>
            </a:r>
            <a:endParaRPr/>
          </a:p>
        </p:txBody>
      </p:sp>
      <p:sp>
        <p:nvSpPr>
          <p:cNvPr id="114" name="Shape 114"/>
          <p:cNvSpPr txBox="1"/>
          <p:nvPr/>
        </p:nvSpPr>
        <p:spPr>
          <a:xfrm>
            <a:off x="783342" y="4238863"/>
            <a:ext cx="2897400" cy="460500"/>
          </a:xfrm>
          <a:prstGeom prst="rect">
            <a:avLst/>
          </a:prstGeom>
          <a:noFill/>
          <a:ln>
            <a:noFill/>
          </a:ln>
        </p:spPr>
        <p:txBody>
          <a:bodyPr anchorCtr="0" anchor="t" bIns="91425" lIns="91425" rIns="91425" tIns="91425">
            <a:noAutofit/>
          </a:bodyPr>
          <a:lstStyle/>
          <a:p>
            <a:pPr lvl="0" rtl="0">
              <a:spcBef>
                <a:spcPts val="0"/>
              </a:spcBef>
              <a:buNone/>
            </a:pPr>
            <a:r>
              <a:rPr lang="en" sz="1800">
                <a:solidFill>
                  <a:srgbClr val="9E745B"/>
                </a:solidFill>
                <a:latin typeface="Droid Serif"/>
                <a:ea typeface="Droid Serif"/>
                <a:cs typeface="Droid Serif"/>
                <a:sym typeface="Droid Serif"/>
              </a:rPr>
              <a:t>Consumidor</a:t>
            </a:r>
          </a:p>
        </p:txBody>
      </p:sp>
      <p:pic>
        <p:nvPicPr>
          <p:cNvPr id="115" name="Shape 115"/>
          <p:cNvPicPr preferRelativeResize="0"/>
          <p:nvPr/>
        </p:nvPicPr>
        <p:blipFill>
          <a:blip r:embed="rId5">
            <a:alphaModFix/>
          </a:blip>
          <a:stretch>
            <a:fillRect/>
          </a:stretch>
        </p:blipFill>
        <p:spPr>
          <a:xfrm>
            <a:off x="559849" y="336975"/>
            <a:ext cx="1739224" cy="756350"/>
          </a:xfrm>
          <a:prstGeom prst="rect">
            <a:avLst/>
          </a:prstGeom>
          <a:noFill/>
          <a:ln>
            <a:noFill/>
          </a:ln>
        </p:spPr>
      </p:pic>
      <p:cxnSp>
        <p:nvCxnSpPr>
          <p:cNvPr id="116" name="Shape 116"/>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pic>
        <p:nvPicPr>
          <p:cNvPr id="121" name="Shape 121"/>
          <p:cNvPicPr preferRelativeResize="0"/>
          <p:nvPr/>
        </p:nvPicPr>
        <p:blipFill>
          <a:blip r:embed="rId3">
            <a:alphaModFix/>
          </a:blip>
          <a:stretch>
            <a:fillRect/>
          </a:stretch>
        </p:blipFill>
        <p:spPr>
          <a:xfrm>
            <a:off x="2039675" y="3000275"/>
            <a:ext cx="5718995" cy="3812676"/>
          </a:xfrm>
          <a:prstGeom prst="rect">
            <a:avLst/>
          </a:prstGeom>
          <a:noFill/>
          <a:ln>
            <a:noFill/>
          </a:ln>
        </p:spPr>
      </p:pic>
      <p:pic>
        <p:nvPicPr>
          <p:cNvPr id="122" name="Shape 122"/>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123" name="Shape 123"/>
          <p:cNvPicPr preferRelativeResize="0"/>
          <p:nvPr/>
        </p:nvPicPr>
        <p:blipFill>
          <a:blip r:embed="rId5">
            <a:alphaModFix/>
          </a:blip>
          <a:stretch>
            <a:fillRect/>
          </a:stretch>
        </p:blipFill>
        <p:spPr>
          <a:xfrm>
            <a:off x="559849" y="336975"/>
            <a:ext cx="1739224" cy="756350"/>
          </a:xfrm>
          <a:prstGeom prst="rect">
            <a:avLst/>
          </a:prstGeom>
          <a:noFill/>
          <a:ln>
            <a:noFill/>
          </a:ln>
        </p:spPr>
      </p:pic>
      <p:cxnSp>
        <p:nvCxnSpPr>
          <p:cNvPr id="124" name="Shape 124"/>
          <p:cNvCxnSpPr/>
          <p:nvPr/>
        </p:nvCxnSpPr>
        <p:spPr>
          <a:xfrm>
            <a:off x="2606575" y="819075"/>
            <a:ext cx="6913500" cy="0"/>
          </a:xfrm>
          <a:prstGeom prst="straightConnector1">
            <a:avLst/>
          </a:prstGeom>
          <a:noFill/>
          <a:ln cap="flat" cmpd="sng" w="9525">
            <a:solidFill>
              <a:srgbClr val="E6D4CA"/>
            </a:solidFill>
            <a:prstDash val="solid"/>
            <a:round/>
            <a:headEnd len="lg" w="lg" type="none"/>
            <a:tailEnd len="lg" w="lg" type="none"/>
          </a:ln>
        </p:spPr>
      </p:cxnSp>
      <p:sp>
        <p:nvSpPr>
          <p:cNvPr id="125" name="Shape 125"/>
          <p:cNvSpPr txBox="1"/>
          <p:nvPr/>
        </p:nvSpPr>
        <p:spPr>
          <a:xfrm>
            <a:off x="2091863" y="1977250"/>
            <a:ext cx="6811800" cy="839700"/>
          </a:xfrm>
          <a:prstGeom prst="rect">
            <a:avLst/>
          </a:prstGeom>
          <a:noFill/>
          <a:ln>
            <a:noFill/>
          </a:ln>
        </p:spPr>
        <p:txBody>
          <a:bodyPr anchorCtr="0" anchor="t" bIns="91425" lIns="91425" rIns="91425" tIns="91425">
            <a:noAutofit/>
          </a:bodyPr>
          <a:lstStyle/>
          <a:p>
            <a:pPr lvl="0">
              <a:spcBef>
                <a:spcPts val="0"/>
              </a:spcBef>
              <a:buClr>
                <a:schemeClr val="dk1"/>
              </a:buClr>
              <a:buSzPct val="25000"/>
              <a:buFont typeface="Arial"/>
              <a:buNone/>
            </a:pPr>
            <a:r>
              <a:rPr lang="en" sz="4400">
                <a:solidFill>
                  <a:srgbClr val="9E745B"/>
                </a:solidFill>
                <a:latin typeface="Droid Serif"/>
                <a:ea typeface="Droid Serif"/>
                <a:cs typeface="Droid Serif"/>
                <a:sym typeface="Droid Serif"/>
              </a:rPr>
              <a:t>OBJETIVO DE MEDIOS</a:t>
            </a:r>
          </a:p>
          <a:p>
            <a:pPr lvl="0" rtl="0">
              <a:spcBef>
                <a:spcPts val="0"/>
              </a:spcBef>
              <a:buNone/>
            </a:pPr>
            <a:r>
              <a:t/>
            </a:r>
            <a:endParaRPr sz="4800">
              <a:solidFill>
                <a:srgbClr val="9E745B"/>
              </a:solidFill>
              <a:latin typeface="Droid Serif"/>
              <a:ea typeface="Droid Serif"/>
              <a:cs typeface="Droid Serif"/>
              <a:sym typeface="Droid Serif"/>
            </a:endParaRPr>
          </a:p>
        </p:txBody>
      </p:sp>
      <p:pic>
        <p:nvPicPr>
          <p:cNvPr id="126" name="Shape 126"/>
          <p:cNvPicPr preferRelativeResize="0"/>
          <p:nvPr/>
        </p:nvPicPr>
        <p:blipFill>
          <a:blip r:embed="rId6">
            <a:alphaModFix amt="73000"/>
          </a:blip>
          <a:stretch>
            <a:fillRect/>
          </a:stretch>
        </p:blipFill>
        <p:spPr>
          <a:xfrm rot="-5400000">
            <a:off x="3757025" y="1627625"/>
            <a:ext cx="3481474" cy="2175924"/>
          </a:xfrm>
          <a:prstGeom prst="rect">
            <a:avLst/>
          </a:prstGeom>
          <a:noFill/>
          <a:ln>
            <a:noFill/>
          </a:ln>
        </p:spPr>
      </p:pic>
      <p:sp>
        <p:nvSpPr>
          <p:cNvPr id="127" name="Shape 127"/>
          <p:cNvSpPr txBox="1"/>
          <p:nvPr/>
        </p:nvSpPr>
        <p:spPr>
          <a:xfrm>
            <a:off x="6040475" y="7140350"/>
            <a:ext cx="3729000" cy="447600"/>
          </a:xfrm>
          <a:prstGeom prst="rect">
            <a:avLst/>
          </a:prstGeom>
          <a:noFill/>
          <a:ln>
            <a:noFill/>
          </a:ln>
        </p:spPr>
        <p:txBody>
          <a:bodyPr anchorCtr="0" anchor="t" bIns="91425" lIns="91425" rIns="91425" tIns="91425">
            <a:noAutofit/>
          </a:bodyPr>
          <a:lstStyle/>
          <a:p>
            <a:pPr lvl="0" rtl="0" algn="ctr">
              <a:spcBef>
                <a:spcPts val="0"/>
              </a:spcBef>
              <a:buNone/>
            </a:pPr>
            <a:r>
              <a:rPr b="1" lang="en">
                <a:solidFill>
                  <a:srgbClr val="9E745B"/>
                </a:solidFill>
                <a:latin typeface="Droid Serif"/>
                <a:ea typeface="Droid Serif"/>
                <a:cs typeface="Droid Serif"/>
                <a:sym typeface="Droid Serif"/>
              </a:rPr>
              <a:t>PRESUPUESTO PUBLICITARIO</a:t>
            </a:r>
          </a:p>
          <a:p>
            <a:pPr lvl="0" rtl="0" algn="l">
              <a:spcBef>
                <a:spcPts val="0"/>
              </a:spcBef>
              <a:buNone/>
            </a:pPr>
            <a:r>
              <a:t/>
            </a:r>
            <a:endParaRPr b="1" sz="1200">
              <a:solidFill>
                <a:srgbClr val="9E745B"/>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pic>
        <p:nvPicPr>
          <p:cNvPr id="132" name="Shape 132"/>
          <p:cNvPicPr preferRelativeResize="0"/>
          <p:nvPr/>
        </p:nvPicPr>
        <p:blipFill>
          <a:blip r:embed="rId3">
            <a:alphaModFix/>
          </a:blip>
          <a:stretch>
            <a:fillRect/>
          </a:stretch>
        </p:blipFill>
        <p:spPr>
          <a:xfrm>
            <a:off x="7080029" y="5646203"/>
            <a:ext cx="2258779" cy="1695413"/>
          </a:xfrm>
          <a:prstGeom prst="rect">
            <a:avLst/>
          </a:prstGeom>
          <a:noFill/>
          <a:ln>
            <a:noFill/>
          </a:ln>
        </p:spPr>
      </p:pic>
      <p:sp>
        <p:nvSpPr>
          <p:cNvPr id="133" name="Shape 133"/>
          <p:cNvSpPr txBox="1"/>
          <p:nvPr/>
        </p:nvSpPr>
        <p:spPr>
          <a:xfrm>
            <a:off x="748825" y="2000226"/>
            <a:ext cx="6249600" cy="3849600"/>
          </a:xfrm>
          <a:prstGeom prst="rect">
            <a:avLst/>
          </a:prstGeom>
          <a:noFill/>
          <a:ln>
            <a:noFill/>
          </a:ln>
        </p:spPr>
        <p:txBody>
          <a:bodyPr anchorCtr="0" anchor="ctr" bIns="91425" lIns="91425" rIns="91425" tIns="91425">
            <a:noAutofit/>
          </a:bodyPr>
          <a:lstStyle/>
          <a:p>
            <a:pPr lvl="0" rtl="0">
              <a:spcBef>
                <a:spcPts val="0"/>
              </a:spcBef>
              <a:buNone/>
            </a:pPr>
            <a:r>
              <a:t/>
            </a:r>
            <a:endParaRPr/>
          </a:p>
          <a:p>
            <a:pPr lvl="0" rtl="0">
              <a:lnSpc>
                <a:spcPct val="150000"/>
              </a:lnSpc>
              <a:spcBef>
                <a:spcPts val="0"/>
              </a:spcBef>
              <a:buNone/>
            </a:pPr>
            <a:r>
              <a:t/>
            </a:r>
            <a:endParaRPr/>
          </a:p>
          <a:p>
            <a:pPr lvl="0" rtl="0">
              <a:lnSpc>
                <a:spcPct val="150000"/>
              </a:lnSpc>
              <a:spcBef>
                <a:spcPts val="0"/>
              </a:spcBef>
              <a:buNone/>
            </a:pPr>
            <a:r>
              <a:t/>
            </a:r>
            <a:endParaRPr/>
          </a:p>
          <a:p>
            <a:pPr lvl="0" rtl="0">
              <a:lnSpc>
                <a:spcPct val="150000"/>
              </a:lnSpc>
              <a:spcBef>
                <a:spcPts val="0"/>
              </a:spcBef>
              <a:buNone/>
            </a:pPr>
            <a:r>
              <a:t/>
            </a:r>
            <a:endParaRPr>
              <a:solidFill>
                <a:schemeClr val="dk1"/>
              </a:solidFill>
            </a:endParaRPr>
          </a:p>
          <a:p>
            <a:pPr lvl="0" rtl="0">
              <a:lnSpc>
                <a:spcPct val="150000"/>
              </a:lnSpc>
              <a:spcBef>
                <a:spcPts val="0"/>
              </a:spcBef>
              <a:buNone/>
            </a:pPr>
            <a:r>
              <a:t/>
            </a:r>
            <a:endParaRPr>
              <a:solidFill>
                <a:schemeClr val="dk1"/>
              </a:solidFill>
              <a:latin typeface="Calibri"/>
              <a:ea typeface="Calibri"/>
              <a:cs typeface="Calibri"/>
              <a:sym typeface="Calibri"/>
            </a:endParaRPr>
          </a:p>
          <a:p>
            <a:pPr indent="-228600" lvl="0" marL="457200" rtl="0">
              <a:lnSpc>
                <a:spcPct val="150000"/>
              </a:lnSpc>
              <a:spcBef>
                <a:spcPts val="0"/>
              </a:spcBef>
              <a:buClr>
                <a:schemeClr val="dk1"/>
              </a:buClr>
              <a:buFont typeface="Calibri"/>
              <a:buChar char="●"/>
            </a:pPr>
            <a:r>
              <a:rPr lang="en">
                <a:solidFill>
                  <a:schemeClr val="dk1"/>
                </a:solidFill>
                <a:latin typeface="Calibri"/>
                <a:ea typeface="Calibri"/>
                <a:cs typeface="Calibri"/>
                <a:sym typeface="Calibri"/>
              </a:rPr>
              <a:t> </a:t>
            </a:r>
            <a:r>
              <a:rPr lang="en" sz="1500">
                <a:solidFill>
                  <a:schemeClr val="dk1"/>
                </a:solidFill>
                <a:latin typeface="Calibri"/>
                <a:ea typeface="Calibri"/>
                <a:cs typeface="Calibri"/>
                <a:sym typeface="Calibri"/>
              </a:rPr>
              <a:t>Lograr captar la atención del 100% de nuestro segmento de mercado en los cuatro meses de la campaña. El target consumidor de chocolate de mesa </a:t>
            </a:r>
            <a:r>
              <a:rPr lang="en" sz="1500">
                <a:solidFill>
                  <a:schemeClr val="dk1"/>
                </a:solidFill>
                <a:latin typeface="Calibri"/>
                <a:ea typeface="Calibri"/>
                <a:cs typeface="Calibri"/>
                <a:sym typeface="Calibri"/>
              </a:rPr>
              <a:t>sabrá</a:t>
            </a:r>
            <a:r>
              <a:rPr lang="en" sz="1500">
                <a:solidFill>
                  <a:schemeClr val="dk1"/>
                </a:solidFill>
                <a:latin typeface="Calibri"/>
                <a:ea typeface="Calibri"/>
                <a:cs typeface="Calibri"/>
                <a:sym typeface="Calibri"/>
              </a:rPr>
              <a:t> de nuestra existencia a tal nivel que logremos posicionarnos como #1, desplazando a la competencia con los atributos de nuestro producto. </a:t>
            </a:r>
          </a:p>
          <a:p>
            <a:pPr lvl="0" rtl="0">
              <a:lnSpc>
                <a:spcPct val="150000"/>
              </a:lnSpc>
              <a:spcBef>
                <a:spcPts val="0"/>
              </a:spcBef>
              <a:buNone/>
            </a:pPr>
            <a:r>
              <a:t/>
            </a:r>
            <a:endParaRPr sz="1500">
              <a:solidFill>
                <a:schemeClr val="dk1"/>
              </a:solidFill>
              <a:latin typeface="Calibri"/>
              <a:ea typeface="Calibri"/>
              <a:cs typeface="Calibri"/>
              <a:sym typeface="Calibri"/>
            </a:endParaRPr>
          </a:p>
          <a:p>
            <a:pPr indent="-323850" lvl="0" marL="457200" rtl="0">
              <a:lnSpc>
                <a:spcPct val="150000"/>
              </a:lnSpc>
              <a:spcBef>
                <a:spcPts val="0"/>
              </a:spcBef>
              <a:buClr>
                <a:schemeClr val="dk1"/>
              </a:buClr>
              <a:buSzPct val="100000"/>
              <a:buFont typeface="Calibri"/>
              <a:buChar char="●"/>
            </a:pPr>
            <a:r>
              <a:rPr lang="en" sz="1500">
                <a:solidFill>
                  <a:schemeClr val="dk1"/>
                </a:solidFill>
                <a:latin typeface="Calibri"/>
                <a:ea typeface="Calibri"/>
                <a:cs typeface="Calibri"/>
                <a:sym typeface="Calibri"/>
              </a:rPr>
              <a:t>Al cabo del periodo de tiempo establecido de nuestra campaña, esperamos estar posicionados en el gusto del consumidor, que el chocolate de mesa El Morador, sea reconocido como el producto que satisface sus deseos en cuanto al deleite del chocolate por su calidad y su </a:t>
            </a:r>
            <a:r>
              <a:rPr lang="en" sz="1500">
                <a:solidFill>
                  <a:schemeClr val="dk1"/>
                </a:solidFill>
                <a:latin typeface="Calibri"/>
                <a:ea typeface="Calibri"/>
                <a:cs typeface="Calibri"/>
                <a:sym typeface="Calibri"/>
              </a:rPr>
              <a:t>indistinguible</a:t>
            </a:r>
            <a:r>
              <a:rPr lang="en" sz="1500">
                <a:solidFill>
                  <a:schemeClr val="dk1"/>
                </a:solidFill>
                <a:latin typeface="Calibri"/>
                <a:ea typeface="Calibri"/>
                <a:cs typeface="Calibri"/>
                <a:sym typeface="Calibri"/>
              </a:rPr>
              <a:t> sabor. </a:t>
            </a:r>
          </a:p>
          <a:p>
            <a:pPr lvl="0" rtl="0">
              <a:lnSpc>
                <a:spcPct val="115000"/>
              </a:lnSpc>
              <a:spcBef>
                <a:spcPts val="0"/>
              </a:spcBef>
              <a:buNone/>
            </a:pPr>
            <a:r>
              <a:t/>
            </a:r>
            <a:endParaRPr>
              <a:solidFill>
                <a:schemeClr val="dk1"/>
              </a:solidFill>
            </a:endParaRPr>
          </a:p>
          <a:p>
            <a:pPr lvl="0" rtl="0">
              <a:lnSpc>
                <a:spcPct val="115000"/>
              </a:lnSpc>
              <a:spcBef>
                <a:spcPts val="0"/>
              </a:spcBef>
              <a:buNone/>
            </a:pPr>
            <a:r>
              <a:t/>
            </a:r>
            <a:endParaRPr/>
          </a:p>
          <a:p>
            <a:pPr lvl="0" rtl="0">
              <a:lnSpc>
                <a:spcPct val="115000"/>
              </a:lnSpc>
              <a:spcBef>
                <a:spcPts val="0"/>
              </a:spcBef>
              <a:buNone/>
            </a:pPr>
            <a:r>
              <a:t/>
            </a:r>
            <a:endParaRPr>
              <a:solidFill>
                <a:schemeClr val="dk1"/>
              </a:solidFill>
            </a:endParaRPr>
          </a:p>
          <a:p>
            <a:pPr lvl="0" rtl="0">
              <a:lnSpc>
                <a:spcPct val="115000"/>
              </a:lnSpc>
              <a:spcBef>
                <a:spcPts val="0"/>
              </a:spcBef>
              <a:buNone/>
            </a:pPr>
            <a:r>
              <a:t/>
            </a:r>
            <a:endParaRPr>
              <a:solidFill>
                <a:schemeClr val="dk1"/>
              </a:solidFill>
            </a:endParaRPr>
          </a:p>
          <a:p>
            <a:pPr lvl="0" rtl="0">
              <a:lnSpc>
                <a:spcPct val="115000"/>
              </a:lnSpc>
              <a:spcBef>
                <a:spcPts val="0"/>
              </a:spcBef>
              <a:buClr>
                <a:schemeClr val="dk1"/>
              </a:buClr>
              <a:buFont typeface="Arial"/>
              <a:buNone/>
            </a:pPr>
            <a:r>
              <a:t/>
            </a:r>
            <a:endParaRPr>
              <a:solidFill>
                <a:schemeClr val="dk1"/>
              </a:solidFill>
            </a:endParaRPr>
          </a:p>
          <a:p>
            <a:pPr lvl="0" rtl="0">
              <a:spcBef>
                <a:spcPts val="0"/>
              </a:spcBef>
              <a:buNone/>
            </a:pPr>
            <a:r>
              <a:t/>
            </a:r>
            <a:endParaRPr/>
          </a:p>
        </p:txBody>
      </p:sp>
      <p:pic>
        <p:nvPicPr>
          <p:cNvPr id="134" name="Shape 134"/>
          <p:cNvPicPr preferRelativeResize="0"/>
          <p:nvPr/>
        </p:nvPicPr>
        <p:blipFill>
          <a:blip r:embed="rId4">
            <a:alphaModFix/>
          </a:blip>
          <a:stretch>
            <a:fillRect/>
          </a:stretch>
        </p:blipFill>
        <p:spPr>
          <a:xfrm>
            <a:off x="0" y="6308201"/>
            <a:ext cx="10058400" cy="1464197"/>
          </a:xfrm>
          <a:prstGeom prst="rect">
            <a:avLst/>
          </a:prstGeom>
          <a:noFill/>
          <a:ln>
            <a:noFill/>
          </a:ln>
        </p:spPr>
      </p:pic>
      <p:sp>
        <p:nvSpPr>
          <p:cNvPr id="135" name="Shape 135"/>
          <p:cNvSpPr txBox="1"/>
          <p:nvPr/>
        </p:nvSpPr>
        <p:spPr>
          <a:xfrm>
            <a:off x="6453975" y="7057975"/>
            <a:ext cx="2897400" cy="941400"/>
          </a:xfrm>
          <a:prstGeom prst="rect">
            <a:avLst/>
          </a:prstGeom>
          <a:noFill/>
          <a:ln>
            <a:noFill/>
          </a:ln>
        </p:spPr>
        <p:txBody>
          <a:bodyPr anchorCtr="0" anchor="t" bIns="91425" lIns="91425" rIns="91425" tIns="91425">
            <a:noAutofit/>
          </a:bodyPr>
          <a:lstStyle/>
          <a:p>
            <a:pPr lvl="0" rtl="0" algn="ctr">
              <a:spcBef>
                <a:spcPts val="0"/>
              </a:spcBef>
              <a:buNone/>
            </a:pPr>
            <a:r>
              <a:rPr lang="en" sz="1900">
                <a:solidFill>
                  <a:srgbClr val="9E745B"/>
                </a:solidFill>
                <a:latin typeface="Droid Serif"/>
                <a:ea typeface="Droid Serif"/>
                <a:cs typeface="Droid Serif"/>
                <a:sym typeface="Droid Serif"/>
              </a:rPr>
              <a:t>Objetivos de Medios</a:t>
            </a:r>
          </a:p>
        </p:txBody>
      </p:sp>
      <p:pic>
        <p:nvPicPr>
          <p:cNvPr id="136" name="Shape 136"/>
          <p:cNvPicPr preferRelativeResize="0"/>
          <p:nvPr/>
        </p:nvPicPr>
        <p:blipFill>
          <a:blip r:embed="rId5">
            <a:alphaModFix/>
          </a:blip>
          <a:stretch>
            <a:fillRect/>
          </a:stretch>
        </p:blipFill>
        <p:spPr>
          <a:xfrm>
            <a:off x="559849" y="336975"/>
            <a:ext cx="1739224" cy="756350"/>
          </a:xfrm>
          <a:prstGeom prst="rect">
            <a:avLst/>
          </a:prstGeom>
          <a:noFill/>
          <a:ln>
            <a:noFill/>
          </a:ln>
        </p:spPr>
      </p:pic>
      <p:cxnSp>
        <p:nvCxnSpPr>
          <p:cNvPr id="137" name="Shape 137"/>
          <p:cNvCxnSpPr/>
          <p:nvPr/>
        </p:nvCxnSpPr>
        <p:spPr>
          <a:xfrm>
            <a:off x="2606575" y="819075"/>
            <a:ext cx="5857500" cy="0"/>
          </a:xfrm>
          <a:prstGeom prst="straightConnector1">
            <a:avLst/>
          </a:prstGeom>
          <a:noFill/>
          <a:ln cap="flat" cmpd="sng" w="9525">
            <a:solidFill>
              <a:srgbClr val="E6D4CA"/>
            </a:solidFill>
            <a:prstDash val="solid"/>
            <a:round/>
            <a:headEnd len="lg" w="lg" type="none"/>
            <a:tailEnd len="lg" w="lg" type="none"/>
          </a:ln>
        </p:spPr>
      </p:cxnSp>
      <p:pic>
        <p:nvPicPr>
          <p:cNvPr id="138" name="Shape 138"/>
          <p:cNvPicPr preferRelativeResize="0"/>
          <p:nvPr/>
        </p:nvPicPr>
        <p:blipFill>
          <a:blip r:embed="rId6">
            <a:alphaModFix/>
          </a:blip>
          <a:stretch>
            <a:fillRect/>
          </a:stretch>
        </p:blipFill>
        <p:spPr>
          <a:xfrm flipH="1">
            <a:off x="7379099" y="0"/>
            <a:ext cx="2755498" cy="395873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pic>
        <p:nvPicPr>
          <p:cNvPr id="143" name="Shape 143"/>
          <p:cNvPicPr preferRelativeResize="0"/>
          <p:nvPr/>
        </p:nvPicPr>
        <p:blipFill rotWithShape="1">
          <a:blip r:embed="rId3">
            <a:alphaModFix/>
          </a:blip>
          <a:srcRect b="0" l="1638" r="9290" t="0"/>
          <a:stretch/>
        </p:blipFill>
        <p:spPr>
          <a:xfrm>
            <a:off x="0" y="-58900"/>
            <a:ext cx="10058400" cy="7532000"/>
          </a:xfrm>
          <a:prstGeom prst="rect">
            <a:avLst/>
          </a:prstGeom>
          <a:noFill/>
          <a:ln>
            <a:noFill/>
          </a:ln>
        </p:spPr>
      </p:pic>
      <p:pic>
        <p:nvPicPr>
          <p:cNvPr id="144" name="Shape 144"/>
          <p:cNvPicPr preferRelativeResize="0"/>
          <p:nvPr/>
        </p:nvPicPr>
        <p:blipFill>
          <a:blip r:embed="rId4">
            <a:alphaModFix/>
          </a:blip>
          <a:stretch>
            <a:fillRect/>
          </a:stretch>
        </p:blipFill>
        <p:spPr>
          <a:xfrm>
            <a:off x="0" y="6308201"/>
            <a:ext cx="10058400" cy="1464197"/>
          </a:xfrm>
          <a:prstGeom prst="rect">
            <a:avLst/>
          </a:prstGeom>
          <a:noFill/>
          <a:ln>
            <a:noFill/>
          </a:ln>
        </p:spPr>
      </p:pic>
      <p:pic>
        <p:nvPicPr>
          <p:cNvPr id="145" name="Shape 145"/>
          <p:cNvPicPr preferRelativeResize="0"/>
          <p:nvPr/>
        </p:nvPicPr>
        <p:blipFill>
          <a:blip r:embed="rId5">
            <a:alphaModFix/>
          </a:blip>
          <a:stretch>
            <a:fillRect/>
          </a:stretch>
        </p:blipFill>
        <p:spPr>
          <a:xfrm>
            <a:off x="559849" y="336975"/>
            <a:ext cx="1739224" cy="756350"/>
          </a:xfrm>
          <a:prstGeom prst="rect">
            <a:avLst/>
          </a:prstGeom>
          <a:noFill/>
          <a:ln>
            <a:noFill/>
          </a:ln>
        </p:spPr>
      </p:pic>
      <p:sp>
        <p:nvSpPr>
          <p:cNvPr id="146" name="Shape 146"/>
          <p:cNvSpPr txBox="1"/>
          <p:nvPr/>
        </p:nvSpPr>
        <p:spPr>
          <a:xfrm>
            <a:off x="828975" y="2419475"/>
            <a:ext cx="7197600" cy="839700"/>
          </a:xfrm>
          <a:prstGeom prst="rect">
            <a:avLst/>
          </a:prstGeom>
          <a:noFill/>
          <a:ln>
            <a:noFill/>
          </a:ln>
        </p:spPr>
        <p:txBody>
          <a:bodyPr anchorCtr="0" anchor="t" bIns="91425" lIns="91425" rIns="91425" tIns="91425">
            <a:noAutofit/>
          </a:bodyPr>
          <a:lstStyle/>
          <a:p>
            <a:pPr lvl="0" rtl="0">
              <a:spcBef>
                <a:spcPts val="0"/>
              </a:spcBef>
              <a:buNone/>
            </a:pPr>
            <a:r>
              <a:rPr lang="en" sz="4800">
                <a:solidFill>
                  <a:schemeClr val="lt1"/>
                </a:solidFill>
                <a:latin typeface="Droid Serif"/>
                <a:ea typeface="Droid Serif"/>
                <a:cs typeface="Droid Serif"/>
                <a:sym typeface="Droid Serif"/>
              </a:rPr>
              <a:t>ESTRATEGIA </a:t>
            </a:r>
          </a:p>
          <a:p>
            <a:pPr lvl="0">
              <a:spcBef>
                <a:spcPts val="0"/>
              </a:spcBef>
              <a:buClr>
                <a:schemeClr val="dk1"/>
              </a:buClr>
              <a:buSzPct val="25000"/>
              <a:buFont typeface="Arial"/>
              <a:buNone/>
            </a:pPr>
            <a:r>
              <a:rPr lang="en" sz="4800">
                <a:solidFill>
                  <a:schemeClr val="lt1"/>
                </a:solidFill>
                <a:latin typeface="Droid Serif"/>
                <a:ea typeface="Droid Serif"/>
                <a:cs typeface="Droid Serif"/>
                <a:sym typeface="Droid Serif"/>
              </a:rPr>
              <a:t>DE MEDIOS</a:t>
            </a:r>
          </a:p>
          <a:p>
            <a:pPr lvl="0" rtl="0">
              <a:spcBef>
                <a:spcPts val="0"/>
              </a:spcBef>
              <a:buNone/>
            </a:pPr>
            <a:r>
              <a:t/>
            </a:r>
            <a:endParaRPr sz="4800">
              <a:solidFill>
                <a:srgbClr val="E8D9D0"/>
              </a:solidFill>
              <a:latin typeface="Times New Roman"/>
              <a:ea typeface="Times New Roman"/>
              <a:cs typeface="Times New Roman"/>
              <a:sym typeface="Times New Roman"/>
            </a:endParaRPr>
          </a:p>
        </p:txBody>
      </p:sp>
      <p:sp>
        <p:nvSpPr>
          <p:cNvPr id="147" name="Shape 147"/>
          <p:cNvSpPr txBox="1"/>
          <p:nvPr/>
        </p:nvSpPr>
        <p:spPr>
          <a:xfrm>
            <a:off x="6040475" y="7140350"/>
            <a:ext cx="3729000" cy="447600"/>
          </a:xfrm>
          <a:prstGeom prst="rect">
            <a:avLst/>
          </a:prstGeom>
          <a:noFill/>
          <a:ln>
            <a:noFill/>
          </a:ln>
        </p:spPr>
        <p:txBody>
          <a:bodyPr anchorCtr="0" anchor="t" bIns="91425" lIns="91425" rIns="91425" tIns="91425">
            <a:noAutofit/>
          </a:bodyPr>
          <a:lstStyle/>
          <a:p>
            <a:pPr lvl="0" rtl="0" algn="ctr">
              <a:spcBef>
                <a:spcPts val="0"/>
              </a:spcBef>
              <a:buNone/>
            </a:pPr>
            <a:r>
              <a:rPr b="1" lang="en">
                <a:solidFill>
                  <a:srgbClr val="9E745B"/>
                </a:solidFill>
                <a:latin typeface="Droid Serif"/>
                <a:ea typeface="Droid Serif"/>
                <a:cs typeface="Droid Serif"/>
                <a:sym typeface="Droid Serif"/>
              </a:rPr>
              <a:t>PRESUPUESTO PUBLICITARIO</a:t>
            </a:r>
          </a:p>
          <a:p>
            <a:pPr lvl="0" rtl="0" algn="l">
              <a:spcBef>
                <a:spcPts val="0"/>
              </a:spcBef>
              <a:buNone/>
            </a:pPr>
            <a:r>
              <a:t/>
            </a:r>
            <a:endParaRPr b="1" sz="1200">
              <a:solidFill>
                <a:srgbClr val="9E745B"/>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